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1106" r:id="rId3"/>
    <p:sldId id="1109" r:id="rId4"/>
    <p:sldId id="1107" r:id="rId5"/>
    <p:sldId id="1232" r:id="rId6"/>
    <p:sldId id="1108" r:id="rId7"/>
    <p:sldId id="1325" r:id="rId8"/>
    <p:sldId id="1304" r:id="rId9"/>
    <p:sldId id="1110" r:id="rId10"/>
    <p:sldId id="1111" r:id="rId11"/>
    <p:sldId id="1112" r:id="rId12"/>
    <p:sldId id="1314" r:id="rId13"/>
    <p:sldId id="1315" r:id="rId14"/>
    <p:sldId id="1316" r:id="rId15"/>
    <p:sldId id="1113" r:id="rId16"/>
    <p:sldId id="1114" r:id="rId17"/>
    <p:sldId id="1115" r:id="rId18"/>
    <p:sldId id="1116" r:id="rId19"/>
    <p:sldId id="1117" r:id="rId20"/>
    <p:sldId id="1320" r:id="rId21"/>
    <p:sldId id="1321" r:id="rId22"/>
    <p:sldId id="1322" r:id="rId23"/>
    <p:sldId id="1323" r:id="rId24"/>
    <p:sldId id="1324" r:id="rId25"/>
    <p:sldId id="1317" r:id="rId26"/>
    <p:sldId id="1318" r:id="rId27"/>
    <p:sldId id="1319" r:id="rId28"/>
    <p:sldId id="13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5" d="100"/>
          <a:sy n="85" d="100"/>
        </p:scale>
        <p:origin x="30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FD2A8-FC9B-4C9B-9FB6-F162161F4A82}" type="datetimeFigureOut">
              <a:rPr lang="en-HK" smtClean="0"/>
              <a:t>2/3/2025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A11CC-E5D1-470D-A1B4-D7C5A8A15EAA}" type="slidenum">
              <a:rPr lang="en-HK" smtClean="0"/>
              <a:t>‹#›</a:t>
            </a:fld>
            <a:endParaRPr lang="en-HK"/>
          </a:p>
        </p:txBody>
      </p:sp>
    </p:spTree>
    <p:extLst>
      <p:ext uri="{BB962C8B-B14F-4D97-AF65-F5344CB8AC3E}">
        <p14:creationId xmlns:p14="http://schemas.microsoft.com/office/powerpoint/2010/main" val="3352018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Introduce, but will not use as much for now.</a:t>
            </a:r>
          </a:p>
        </p:txBody>
      </p:sp>
      <p:sp>
        <p:nvSpPr>
          <p:cNvPr id="4" name="Slide Number Placeholder 3"/>
          <p:cNvSpPr>
            <a:spLocks noGrp="1"/>
          </p:cNvSpPr>
          <p:nvPr>
            <p:ph type="sldNum" sz="quarter" idx="10"/>
          </p:nvPr>
        </p:nvSpPr>
        <p:spPr/>
        <p:txBody>
          <a:bodyPr/>
          <a:lstStyle/>
          <a:p>
            <a:fld id="{5F3E4D6D-5478-174D-B486-0038B9B893BD}" type="slidenum">
              <a:rPr lang="en-US" smtClean="0"/>
              <a:t>5</a:t>
            </a:fld>
            <a:endParaRPr lang="en-US"/>
          </a:p>
        </p:txBody>
      </p:sp>
    </p:spTree>
    <p:extLst>
      <p:ext uri="{BB962C8B-B14F-4D97-AF65-F5344CB8AC3E}">
        <p14:creationId xmlns:p14="http://schemas.microsoft.com/office/powerpoint/2010/main" val="134497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1531C-E2C8-60DA-4CCE-7A0BDF314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3B57C-A064-CF97-5932-A3A0B85ECB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044AE9-948A-A49A-8A6C-CB2C99DDB4A4}"/>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640BADFB-95CE-5F64-F05D-37C4C71911B5}"/>
              </a:ext>
            </a:extLst>
          </p:cNvPr>
          <p:cNvSpPr>
            <a:spLocks noGrp="1"/>
          </p:cNvSpPr>
          <p:nvPr>
            <p:ph type="sldNum" sz="quarter" idx="10"/>
          </p:nvPr>
        </p:nvSpPr>
        <p:spPr/>
        <p:txBody>
          <a:bodyPr/>
          <a:lstStyle/>
          <a:p>
            <a:fld id="{5F3E4D6D-5478-174D-B486-0038B9B893BD}" type="slidenum">
              <a:rPr lang="en-US" smtClean="0"/>
              <a:t>8</a:t>
            </a:fld>
            <a:endParaRPr lang="en-US"/>
          </a:p>
        </p:txBody>
      </p:sp>
    </p:spTree>
    <p:extLst>
      <p:ext uri="{BB962C8B-B14F-4D97-AF65-F5344CB8AC3E}">
        <p14:creationId xmlns:p14="http://schemas.microsoft.com/office/powerpoint/2010/main" val="3157556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D875-F27F-5CC8-849F-851DD7AE90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1898E-B584-DA6B-A3A3-F5DD66A70F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96BAE2F-EFA8-3232-9A31-2223F10BDB23}"/>
              </a:ext>
            </a:extLst>
          </p:cNvPr>
          <p:cNvSpPr>
            <a:spLocks noGrp="1"/>
          </p:cNvSpPr>
          <p:nvPr>
            <p:ph type="body" idx="1"/>
          </p:nvPr>
        </p:nvSpPr>
        <p:spPr/>
        <p:txBody>
          <a:bodyPr/>
          <a:lstStyle/>
          <a:p>
            <a:r>
              <a:rPr lang="en-US" baseline="0" dirty="0"/>
              <a:t>Q&amp;A Time</a:t>
            </a:r>
          </a:p>
        </p:txBody>
      </p:sp>
      <p:sp>
        <p:nvSpPr>
          <p:cNvPr id="4" name="Slide Number Placeholder 3">
            <a:extLst>
              <a:ext uri="{FF2B5EF4-FFF2-40B4-BE49-F238E27FC236}">
                <a16:creationId xmlns:a16="http://schemas.microsoft.com/office/drawing/2014/main" id="{5ED159E7-968B-AD02-234A-AED22F5345EB}"/>
              </a:ext>
            </a:extLst>
          </p:cNvPr>
          <p:cNvSpPr>
            <a:spLocks noGrp="1"/>
          </p:cNvSpPr>
          <p:nvPr>
            <p:ph type="sldNum" sz="quarter" idx="10"/>
          </p:nvPr>
        </p:nvSpPr>
        <p:spPr/>
        <p:txBody>
          <a:bodyPr/>
          <a:lstStyle/>
          <a:p>
            <a:fld id="{5F3E4D6D-5478-174D-B486-0038B9B893BD}" type="slidenum">
              <a:rPr lang="en-US" smtClean="0"/>
              <a:t>12</a:t>
            </a:fld>
            <a:endParaRPr lang="en-US"/>
          </a:p>
        </p:txBody>
      </p:sp>
    </p:spTree>
    <p:extLst>
      <p:ext uri="{BB962C8B-B14F-4D97-AF65-F5344CB8AC3E}">
        <p14:creationId xmlns:p14="http://schemas.microsoft.com/office/powerpoint/2010/main" val="241550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6486-E6A7-E35F-0021-072B4EA93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83818-C3C8-890C-57C2-7F6F201F82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CB9F786-5806-F4E8-0E2C-F4E0F732708A}"/>
              </a:ext>
            </a:extLst>
          </p:cNvPr>
          <p:cNvSpPr>
            <a:spLocks noGrp="1"/>
          </p:cNvSpPr>
          <p:nvPr>
            <p:ph type="body" idx="1"/>
          </p:nvPr>
        </p:nvSpPr>
        <p:spPr/>
        <p:txBody>
          <a:bodyPr/>
          <a:lstStyle/>
          <a:p>
            <a:r>
              <a:rPr lang="en-US" baseline="0" dirty="0"/>
              <a:t>Q&amp;A Time</a:t>
            </a:r>
          </a:p>
        </p:txBody>
      </p:sp>
      <p:sp>
        <p:nvSpPr>
          <p:cNvPr id="4" name="Slide Number Placeholder 3">
            <a:extLst>
              <a:ext uri="{FF2B5EF4-FFF2-40B4-BE49-F238E27FC236}">
                <a16:creationId xmlns:a16="http://schemas.microsoft.com/office/drawing/2014/main" id="{6A5F1BFC-0ADB-1D78-B421-01B59C35CBB9}"/>
              </a:ext>
            </a:extLst>
          </p:cNvPr>
          <p:cNvSpPr>
            <a:spLocks noGrp="1"/>
          </p:cNvSpPr>
          <p:nvPr>
            <p:ph type="sldNum" sz="quarter" idx="10"/>
          </p:nvPr>
        </p:nvSpPr>
        <p:spPr/>
        <p:txBody>
          <a:bodyPr/>
          <a:lstStyle/>
          <a:p>
            <a:fld id="{5F3E4D6D-5478-174D-B486-0038B9B893BD}" type="slidenum">
              <a:rPr lang="en-US" smtClean="0"/>
              <a:t>13</a:t>
            </a:fld>
            <a:endParaRPr lang="en-US"/>
          </a:p>
        </p:txBody>
      </p:sp>
    </p:spTree>
    <p:extLst>
      <p:ext uri="{BB962C8B-B14F-4D97-AF65-F5344CB8AC3E}">
        <p14:creationId xmlns:p14="http://schemas.microsoft.com/office/powerpoint/2010/main" val="204480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BC413-5918-E2F5-2B04-335B593AA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874ED-B5AA-DF3A-DA20-3D4A4B971D6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C61675-A3B7-E987-CC4F-973BD0E4DC1A}"/>
              </a:ext>
            </a:extLst>
          </p:cNvPr>
          <p:cNvSpPr>
            <a:spLocks noGrp="1"/>
          </p:cNvSpPr>
          <p:nvPr>
            <p:ph type="body" idx="1"/>
          </p:nvPr>
        </p:nvSpPr>
        <p:spPr/>
        <p:txBody>
          <a:bodyPr/>
          <a:lstStyle/>
          <a:p>
            <a:r>
              <a:rPr lang="en-US" baseline="0" dirty="0"/>
              <a:t>Q&amp;A Time</a:t>
            </a:r>
          </a:p>
        </p:txBody>
      </p:sp>
      <p:sp>
        <p:nvSpPr>
          <p:cNvPr id="4" name="Slide Number Placeholder 3">
            <a:extLst>
              <a:ext uri="{FF2B5EF4-FFF2-40B4-BE49-F238E27FC236}">
                <a16:creationId xmlns:a16="http://schemas.microsoft.com/office/drawing/2014/main" id="{C3DA35A2-705A-7A80-3599-8F44ED8EFEB2}"/>
              </a:ext>
            </a:extLst>
          </p:cNvPr>
          <p:cNvSpPr>
            <a:spLocks noGrp="1"/>
          </p:cNvSpPr>
          <p:nvPr>
            <p:ph type="sldNum" sz="quarter" idx="10"/>
          </p:nvPr>
        </p:nvSpPr>
        <p:spPr/>
        <p:txBody>
          <a:bodyPr/>
          <a:lstStyle/>
          <a:p>
            <a:fld id="{5F3E4D6D-5478-174D-B486-0038B9B893BD}" type="slidenum">
              <a:rPr lang="en-US" smtClean="0"/>
              <a:t>14</a:t>
            </a:fld>
            <a:endParaRPr lang="en-US"/>
          </a:p>
        </p:txBody>
      </p:sp>
    </p:spTree>
    <p:extLst>
      <p:ext uri="{BB962C8B-B14F-4D97-AF65-F5344CB8AC3E}">
        <p14:creationId xmlns:p14="http://schemas.microsoft.com/office/powerpoint/2010/main" val="309355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82D6D-BCA4-BC5E-1A25-4F5F24922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63A89-653C-3D8D-9222-87D2EB4603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C631254-DEFA-9A43-F9B5-61AA622E1318}"/>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83FCAB3B-E0B2-780C-2E19-26EA6EEFF0A2}"/>
              </a:ext>
            </a:extLst>
          </p:cNvPr>
          <p:cNvSpPr>
            <a:spLocks noGrp="1"/>
          </p:cNvSpPr>
          <p:nvPr>
            <p:ph type="sldNum" sz="quarter" idx="10"/>
          </p:nvPr>
        </p:nvSpPr>
        <p:spPr/>
        <p:txBody>
          <a:bodyPr/>
          <a:lstStyle/>
          <a:p>
            <a:fld id="{5F3E4D6D-5478-174D-B486-0038B9B893BD}" type="slidenum">
              <a:rPr lang="en-US" smtClean="0"/>
              <a:t>25</a:t>
            </a:fld>
            <a:endParaRPr lang="en-US"/>
          </a:p>
        </p:txBody>
      </p:sp>
    </p:spTree>
    <p:extLst>
      <p:ext uri="{BB962C8B-B14F-4D97-AF65-F5344CB8AC3E}">
        <p14:creationId xmlns:p14="http://schemas.microsoft.com/office/powerpoint/2010/main" val="20629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87FC-E68C-23F3-B172-1772DDB5E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FECDC-D789-1E98-DB9C-253EE3A013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58654D9-074F-BA0E-423C-70C59486684F}"/>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C51077EF-A95A-CB30-D360-13AE57AC6D36}"/>
              </a:ext>
            </a:extLst>
          </p:cNvPr>
          <p:cNvSpPr>
            <a:spLocks noGrp="1"/>
          </p:cNvSpPr>
          <p:nvPr>
            <p:ph type="sldNum" sz="quarter" idx="10"/>
          </p:nvPr>
        </p:nvSpPr>
        <p:spPr/>
        <p:txBody>
          <a:bodyPr/>
          <a:lstStyle/>
          <a:p>
            <a:fld id="{5F3E4D6D-5478-174D-B486-0038B9B893BD}" type="slidenum">
              <a:rPr lang="en-US" smtClean="0"/>
              <a:t>26</a:t>
            </a:fld>
            <a:endParaRPr lang="en-US"/>
          </a:p>
        </p:txBody>
      </p:sp>
    </p:spTree>
    <p:extLst>
      <p:ext uri="{BB962C8B-B14F-4D97-AF65-F5344CB8AC3E}">
        <p14:creationId xmlns:p14="http://schemas.microsoft.com/office/powerpoint/2010/main" val="119306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83EC-808F-5756-24FD-0BA4A4AD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37CFB-C9A1-43F6-5208-AA5C7C6394E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07ECE0-8EDA-6BEA-11CF-D6C373D2BB70}"/>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BA6E25D1-F86B-33DC-6FC6-B4BEF701B35F}"/>
              </a:ext>
            </a:extLst>
          </p:cNvPr>
          <p:cNvSpPr>
            <a:spLocks noGrp="1"/>
          </p:cNvSpPr>
          <p:nvPr>
            <p:ph type="sldNum" sz="quarter" idx="10"/>
          </p:nvPr>
        </p:nvSpPr>
        <p:spPr/>
        <p:txBody>
          <a:bodyPr/>
          <a:lstStyle/>
          <a:p>
            <a:fld id="{5F3E4D6D-5478-174D-B486-0038B9B893BD}" type="slidenum">
              <a:rPr lang="en-US" smtClean="0"/>
              <a:t>27</a:t>
            </a:fld>
            <a:endParaRPr lang="en-US"/>
          </a:p>
        </p:txBody>
      </p:sp>
    </p:spTree>
    <p:extLst>
      <p:ext uri="{BB962C8B-B14F-4D97-AF65-F5344CB8AC3E}">
        <p14:creationId xmlns:p14="http://schemas.microsoft.com/office/powerpoint/2010/main" val="19153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C45D5-E8AC-3227-C3BF-EA70A36AE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44A15-E295-2A59-04E7-367BDDF4DA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790CE57-7A90-C9A0-F178-43FA7853019E}"/>
              </a:ext>
            </a:extLst>
          </p:cNvPr>
          <p:cNvSpPr>
            <a:spLocks noGrp="1"/>
          </p:cNvSpPr>
          <p:nvPr>
            <p:ph type="body" idx="1"/>
          </p:nvPr>
        </p:nvSpPr>
        <p:spPr/>
        <p:txBody>
          <a:bodyPr/>
          <a:lstStyle/>
          <a:p>
            <a:endParaRPr lang="en-US" baseline="0" dirty="0"/>
          </a:p>
        </p:txBody>
      </p:sp>
      <p:sp>
        <p:nvSpPr>
          <p:cNvPr id="4" name="Slide Number Placeholder 3">
            <a:extLst>
              <a:ext uri="{FF2B5EF4-FFF2-40B4-BE49-F238E27FC236}">
                <a16:creationId xmlns:a16="http://schemas.microsoft.com/office/drawing/2014/main" id="{D7E18326-DEF9-8535-7B27-E835BEB6C799}"/>
              </a:ext>
            </a:extLst>
          </p:cNvPr>
          <p:cNvSpPr>
            <a:spLocks noGrp="1"/>
          </p:cNvSpPr>
          <p:nvPr>
            <p:ph type="sldNum" sz="quarter" idx="10"/>
          </p:nvPr>
        </p:nvSpPr>
        <p:spPr/>
        <p:txBody>
          <a:bodyPr/>
          <a:lstStyle/>
          <a:p>
            <a:fld id="{5F3E4D6D-5478-174D-B486-0038B9B893BD}" type="slidenum">
              <a:rPr lang="en-US" smtClean="0"/>
              <a:t>28</a:t>
            </a:fld>
            <a:endParaRPr lang="en-US"/>
          </a:p>
        </p:txBody>
      </p:sp>
    </p:spTree>
    <p:extLst>
      <p:ext uri="{BB962C8B-B14F-4D97-AF65-F5344CB8AC3E}">
        <p14:creationId xmlns:p14="http://schemas.microsoft.com/office/powerpoint/2010/main" val="532756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6619-4D8E-29BD-4405-0D7644A7E9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CDF6CD33-A6C8-8EF6-EED0-B5DC1220E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8D10BA83-6449-876D-A78D-BF9B5AEB4AB1}"/>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71779664-A8D2-398F-47C8-999B7E6B6AF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6854E231-F659-32D0-7556-8504CEFCAF07}"/>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208804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607F-0E72-B1DD-D5B7-9713DB6F91FC}"/>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8F71697-C9B3-7DE2-772A-E41CA45A49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A78F4905-EE3B-C620-5A64-B4510EF23815}"/>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16774C46-EC02-743F-05E6-9E49B76448F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6160A5E-1ABE-186C-E37D-E08020791E43}"/>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3847773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48BA37-9204-1F8A-F222-EBEEE2A254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4A68D84-F87A-B0F1-D051-793BDA413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F044104-8975-17E4-264A-332E85E17228}"/>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4DEDB955-8A10-63A2-80C5-A00463BFFE19}"/>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F1493830-2FF7-D4A9-74F1-4280B3E457C5}"/>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762076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5185-D260-0FE8-11FD-8D902B5C061C}"/>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1B555A86-FFC3-25BC-29EB-289DC3CCF8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54CB3D4B-C92D-E7BB-9945-047A506A4288}"/>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30CB9550-9526-50FD-EE50-4555065B1741}"/>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0FE403CF-11A0-695E-5423-166E05D2C260}"/>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425671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87F1-E5C4-60E0-2EE3-AB5C2F279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6D255056-D2F8-033C-F2ED-9F12F5AA1A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6E396F-409C-03B6-574D-C6E5DB12637E}"/>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8CC7882A-FB8C-32B8-A2EC-1F85448F46EB}"/>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A2E7C24-9EEC-8C01-2F99-8D5EE023C9E2}"/>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385530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20193-37DE-74CA-EDE3-0350A721B657}"/>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0CAF75DB-E734-90BF-10AF-43C249AF1B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8F2CF0B8-B200-91D1-087F-29B0E50D68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F7EDF794-77CF-3F3D-D6C9-E55C0BC63969}"/>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6" name="Footer Placeholder 5">
            <a:extLst>
              <a:ext uri="{FF2B5EF4-FFF2-40B4-BE49-F238E27FC236}">
                <a16:creationId xmlns:a16="http://schemas.microsoft.com/office/drawing/2014/main" id="{3E4D6789-DCC5-F503-1603-15624396C613}"/>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55F5CE8-4A14-950E-E7E9-8AD5B3901322}"/>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3228415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194DA-F85C-C750-391A-1AF3FEFF3ADC}"/>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C0D50BCE-8B2F-EA00-7011-C58E1F1BD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81BBC0-5478-D9E8-BC6C-11C34FE845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AC6227FC-E514-C048-7C7E-4780DE7A71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0FFD5-D316-6C30-E4F4-FD0F637350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0CE3B179-940E-A5D9-37A0-F3884BC5262F}"/>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8" name="Footer Placeholder 7">
            <a:extLst>
              <a:ext uri="{FF2B5EF4-FFF2-40B4-BE49-F238E27FC236}">
                <a16:creationId xmlns:a16="http://schemas.microsoft.com/office/drawing/2014/main" id="{40794603-1C8A-788A-761A-948D55E34D92}"/>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9B09DDDF-BD62-5BD4-E99F-78972EEB5235}"/>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428259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7F41-D6FD-B751-C784-4E072E7E84A3}"/>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186D36FF-2588-453B-FD8B-2C12E446F0BF}"/>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4" name="Footer Placeholder 3">
            <a:extLst>
              <a:ext uri="{FF2B5EF4-FFF2-40B4-BE49-F238E27FC236}">
                <a16:creationId xmlns:a16="http://schemas.microsoft.com/office/drawing/2014/main" id="{232CA322-E966-D6E2-4D54-0290FD22DDB3}"/>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2586B13D-AFB0-03A6-4BD9-C77C5A6F77B8}"/>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2883656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3C912-0E97-4E93-B6A5-39A563BA02E5}"/>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3" name="Footer Placeholder 2">
            <a:extLst>
              <a:ext uri="{FF2B5EF4-FFF2-40B4-BE49-F238E27FC236}">
                <a16:creationId xmlns:a16="http://schemas.microsoft.com/office/drawing/2014/main" id="{57A8E00F-6BD3-CDE5-0620-B6945F8FC39E}"/>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A508DBCA-920B-7411-5146-F0418A8D9E72}"/>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185527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7391-C529-F850-6621-47821A10C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66225495-A217-E631-F4C0-74B60A9B82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8251203D-7B56-A81E-BFD8-C60B6876D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28B85-6951-5E0B-E68A-0DE4023E3C87}"/>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6" name="Footer Placeholder 5">
            <a:extLst>
              <a:ext uri="{FF2B5EF4-FFF2-40B4-BE49-F238E27FC236}">
                <a16:creationId xmlns:a16="http://schemas.microsoft.com/office/drawing/2014/main" id="{7EF5C7F5-FE23-981A-36C5-0A123796CB36}"/>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452648F-73D0-D811-2A42-12EC16905FDB}"/>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345257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0AB7-56CA-3D22-01B0-04AD4818B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23E2322B-2D5B-B442-81E1-2D31B24F7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E33CE2E5-5B72-FC7C-C9AF-E866387C0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FC9BDB-A91F-8DA1-10A3-A163AF3539B8}"/>
              </a:ext>
            </a:extLst>
          </p:cNvPr>
          <p:cNvSpPr>
            <a:spLocks noGrp="1"/>
          </p:cNvSpPr>
          <p:nvPr>
            <p:ph type="dt" sz="half" idx="10"/>
          </p:nvPr>
        </p:nvSpPr>
        <p:spPr/>
        <p:txBody>
          <a:bodyPr/>
          <a:lstStyle/>
          <a:p>
            <a:fld id="{F2CE8B74-A1D3-4B50-89BB-EDEF6BC7CFC7}" type="datetimeFigureOut">
              <a:rPr lang="en-HK" smtClean="0"/>
              <a:t>2/3/2025</a:t>
            </a:fld>
            <a:endParaRPr lang="en-HK"/>
          </a:p>
        </p:txBody>
      </p:sp>
      <p:sp>
        <p:nvSpPr>
          <p:cNvPr id="6" name="Footer Placeholder 5">
            <a:extLst>
              <a:ext uri="{FF2B5EF4-FFF2-40B4-BE49-F238E27FC236}">
                <a16:creationId xmlns:a16="http://schemas.microsoft.com/office/drawing/2014/main" id="{B863A43F-2E68-55F4-4FDD-65FBC4276C08}"/>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55A5516-EBFE-A761-50CB-9A0E77974F6F}"/>
              </a:ext>
            </a:extLst>
          </p:cNvPr>
          <p:cNvSpPr>
            <a:spLocks noGrp="1"/>
          </p:cNvSpPr>
          <p:nvPr>
            <p:ph type="sldNum" sz="quarter" idx="12"/>
          </p:nvPr>
        </p:nvSpPr>
        <p:spPr/>
        <p:txBody>
          <a:bodyPr/>
          <a:lstStyle/>
          <a:p>
            <a:fld id="{68CC692C-D813-44A7-800F-CF7ED75664F9}" type="slidenum">
              <a:rPr lang="en-HK" smtClean="0"/>
              <a:t>‹#›</a:t>
            </a:fld>
            <a:endParaRPr lang="en-HK"/>
          </a:p>
        </p:txBody>
      </p:sp>
    </p:spTree>
    <p:extLst>
      <p:ext uri="{BB962C8B-B14F-4D97-AF65-F5344CB8AC3E}">
        <p14:creationId xmlns:p14="http://schemas.microsoft.com/office/powerpoint/2010/main" val="1513715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0D324-BF21-B183-3055-18C7559CD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2315B80B-8F6B-DDBD-9AB7-9555B0E7C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71C89A38-B6BE-A583-BE18-6B5621239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E8B74-A1D3-4B50-89BB-EDEF6BC7CFC7}" type="datetimeFigureOut">
              <a:rPr lang="en-HK" smtClean="0"/>
              <a:t>2/3/2025</a:t>
            </a:fld>
            <a:endParaRPr lang="en-HK"/>
          </a:p>
        </p:txBody>
      </p:sp>
      <p:sp>
        <p:nvSpPr>
          <p:cNvPr id="5" name="Footer Placeholder 4">
            <a:extLst>
              <a:ext uri="{FF2B5EF4-FFF2-40B4-BE49-F238E27FC236}">
                <a16:creationId xmlns:a16="http://schemas.microsoft.com/office/drawing/2014/main" id="{29602724-5945-85AC-4CB0-A4DBBE8FDE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709F4DD7-3B32-5D7A-DDA1-C7F85D2982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C692C-D813-44A7-800F-CF7ED75664F9}" type="slidenum">
              <a:rPr lang="en-HK" smtClean="0"/>
              <a:t>‹#›</a:t>
            </a:fld>
            <a:endParaRPr lang="en-HK"/>
          </a:p>
        </p:txBody>
      </p:sp>
    </p:spTree>
    <p:extLst>
      <p:ext uri="{BB962C8B-B14F-4D97-AF65-F5344CB8AC3E}">
        <p14:creationId xmlns:p14="http://schemas.microsoft.com/office/powerpoint/2010/main" val="3605682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hyperlink" Target="https://www.webassign.net/ebooks/cj6demo/xlinks/kwd/index.htm?unit=u0005"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wmf"/><Relationship Id="rId7"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9.bin"/><Relationship Id="rId18" Type="http://schemas.openxmlformats.org/officeDocument/2006/relationships/oleObject" Target="../embeddings/oleObject12.bin"/><Relationship Id="rId3" Type="http://schemas.openxmlformats.org/officeDocument/2006/relationships/image" Target="../media/image99.png"/><Relationship Id="rId21" Type="http://schemas.openxmlformats.org/officeDocument/2006/relationships/image" Target="../media/image18.wmf"/><Relationship Id="rId7" Type="http://schemas.openxmlformats.org/officeDocument/2006/relationships/oleObject" Target="../embeddings/oleObject5.bin"/><Relationship Id="rId12" Type="http://schemas.openxmlformats.org/officeDocument/2006/relationships/oleObject" Target="../embeddings/oleObject8.bin"/><Relationship Id="rId17" Type="http://schemas.openxmlformats.org/officeDocument/2006/relationships/image" Target="../media/image16.wmf"/><Relationship Id="rId2" Type="http://schemas.openxmlformats.org/officeDocument/2006/relationships/notesSlide" Target="../notesSlides/notesSlide1.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image" Target="../media/image15.wmf"/><Relationship Id="rId10" Type="http://schemas.openxmlformats.org/officeDocument/2006/relationships/image" Target="../media/image14.wmf"/><Relationship Id="rId19" Type="http://schemas.openxmlformats.org/officeDocument/2006/relationships/image" Target="../media/image17.wmf"/><Relationship Id="rId4" Type="http://schemas.openxmlformats.org/officeDocument/2006/relationships/image" Target="../media/image100.png"/><Relationship Id="rId9" Type="http://schemas.openxmlformats.org/officeDocument/2006/relationships/oleObject" Target="../embeddings/oleObject6.bin"/><Relationship Id="rId1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4.wmf"/><Relationship Id="rId18" Type="http://schemas.openxmlformats.org/officeDocument/2006/relationships/oleObject" Target="../embeddings/oleObject22.bin"/><Relationship Id="rId3" Type="http://schemas.openxmlformats.org/officeDocument/2006/relationships/image" Target="../media/image19.wmf"/><Relationship Id="rId21" Type="http://schemas.openxmlformats.org/officeDocument/2006/relationships/image" Target="../media/image28.wmf"/><Relationship Id="rId7" Type="http://schemas.openxmlformats.org/officeDocument/2006/relationships/image" Target="../media/image21.wmf"/><Relationship Id="rId12" Type="http://schemas.openxmlformats.org/officeDocument/2006/relationships/oleObject" Target="../embeddings/oleObject19.bin"/><Relationship Id="rId17" Type="http://schemas.openxmlformats.org/officeDocument/2006/relationships/image" Target="../media/image26.wmf"/><Relationship Id="rId25" Type="http://schemas.openxmlformats.org/officeDocument/2006/relationships/image" Target="../media/image30.wmf"/><Relationship Id="rId2" Type="http://schemas.openxmlformats.org/officeDocument/2006/relationships/oleObject" Target="../embeddings/oleObject14.bin"/><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image" Target="../media/image23.wmf"/><Relationship Id="rId24" Type="http://schemas.openxmlformats.org/officeDocument/2006/relationships/oleObject" Target="../embeddings/oleObject25.bin"/><Relationship Id="rId5" Type="http://schemas.openxmlformats.org/officeDocument/2006/relationships/image" Target="../media/image20.wmf"/><Relationship Id="rId15" Type="http://schemas.openxmlformats.org/officeDocument/2006/relationships/image" Target="../media/image25.wmf"/><Relationship Id="rId23" Type="http://schemas.openxmlformats.org/officeDocument/2006/relationships/image" Target="../media/image29.wmf"/><Relationship Id="rId10" Type="http://schemas.openxmlformats.org/officeDocument/2006/relationships/oleObject" Target="../embeddings/oleObject18.bin"/><Relationship Id="rId19" Type="http://schemas.openxmlformats.org/officeDocument/2006/relationships/image" Target="../media/image27.wmf"/><Relationship Id="rId4" Type="http://schemas.openxmlformats.org/officeDocument/2006/relationships/oleObject" Target="../embeddings/oleObject15.bin"/><Relationship Id="rId9" Type="http://schemas.openxmlformats.org/officeDocument/2006/relationships/image" Target="../media/image22.w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5819-F7F3-EC17-B0BE-99F6A92B01BA}"/>
              </a:ext>
            </a:extLst>
          </p:cNvPr>
          <p:cNvSpPr>
            <a:spLocks noGrp="1"/>
          </p:cNvSpPr>
          <p:nvPr>
            <p:ph type="ctrTitle"/>
          </p:nvPr>
        </p:nvSpPr>
        <p:spPr>
          <a:xfrm>
            <a:off x="1041861" y="451803"/>
            <a:ext cx="9144000" cy="2387600"/>
          </a:xfrm>
        </p:spPr>
        <p:txBody>
          <a:bodyPr/>
          <a:lstStyle/>
          <a:p>
            <a:r>
              <a:rPr lang="en-US" altLang="en-US" dirty="0"/>
              <a:t>Centripetal Acceleration and relative velocity</a:t>
            </a:r>
            <a:endParaRPr lang="en-HK" dirty="0"/>
          </a:p>
        </p:txBody>
      </p:sp>
      <p:sp>
        <p:nvSpPr>
          <p:cNvPr id="3" name="Subtitle 2">
            <a:extLst>
              <a:ext uri="{FF2B5EF4-FFF2-40B4-BE49-F238E27FC236}">
                <a16:creationId xmlns:a16="http://schemas.microsoft.com/office/drawing/2014/main" id="{3F93CB9B-79A4-B87C-0E4E-B19266F7DCAA}"/>
              </a:ext>
            </a:extLst>
          </p:cNvPr>
          <p:cNvSpPr>
            <a:spLocks noGrp="1"/>
          </p:cNvSpPr>
          <p:nvPr>
            <p:ph type="subTitle" idx="1"/>
          </p:nvPr>
        </p:nvSpPr>
        <p:spPr/>
        <p:txBody>
          <a:bodyPr/>
          <a:lstStyle/>
          <a:p>
            <a:endParaRPr lang="en-HK"/>
          </a:p>
        </p:txBody>
      </p:sp>
      <p:pic>
        <p:nvPicPr>
          <p:cNvPr id="5" name="Picture 4">
            <a:extLst>
              <a:ext uri="{FF2B5EF4-FFF2-40B4-BE49-F238E27FC236}">
                <a16:creationId xmlns:a16="http://schemas.microsoft.com/office/drawing/2014/main" id="{BE3497A7-655D-E6D7-9E53-4A401B9BF675}"/>
              </a:ext>
            </a:extLst>
          </p:cNvPr>
          <p:cNvPicPr>
            <a:picLocks noChangeAspect="1"/>
          </p:cNvPicPr>
          <p:nvPr/>
        </p:nvPicPr>
        <p:blipFill>
          <a:blip r:embed="rId2"/>
          <a:stretch>
            <a:fillRect/>
          </a:stretch>
        </p:blipFill>
        <p:spPr>
          <a:xfrm>
            <a:off x="171796" y="3255962"/>
            <a:ext cx="4629176" cy="3463616"/>
          </a:xfrm>
          <a:prstGeom prst="rect">
            <a:avLst/>
          </a:prstGeom>
        </p:spPr>
      </p:pic>
      <p:pic>
        <p:nvPicPr>
          <p:cNvPr id="7" name="Picture 6">
            <a:extLst>
              <a:ext uri="{FF2B5EF4-FFF2-40B4-BE49-F238E27FC236}">
                <a16:creationId xmlns:a16="http://schemas.microsoft.com/office/drawing/2014/main" id="{774B83CF-6FAA-8E4F-96C4-AB28AD079E23}"/>
              </a:ext>
            </a:extLst>
          </p:cNvPr>
          <p:cNvPicPr>
            <a:picLocks noChangeAspect="1"/>
          </p:cNvPicPr>
          <p:nvPr/>
        </p:nvPicPr>
        <p:blipFill>
          <a:blip r:embed="rId3"/>
          <a:stretch>
            <a:fillRect/>
          </a:stretch>
        </p:blipFill>
        <p:spPr>
          <a:xfrm>
            <a:off x="4722140" y="3973903"/>
            <a:ext cx="7430671" cy="2355802"/>
          </a:xfrm>
          <a:prstGeom prst="rect">
            <a:avLst/>
          </a:prstGeom>
        </p:spPr>
      </p:pic>
    </p:spTree>
    <p:extLst>
      <p:ext uri="{BB962C8B-B14F-4D97-AF65-F5344CB8AC3E}">
        <p14:creationId xmlns:p14="http://schemas.microsoft.com/office/powerpoint/2010/main" val="110517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D807-6CA2-1F9C-A72E-0838FE9372C6}"/>
              </a:ext>
            </a:extLst>
          </p:cNvPr>
          <p:cNvSpPr>
            <a:spLocks noGrp="1"/>
          </p:cNvSpPr>
          <p:nvPr>
            <p:ph type="title"/>
          </p:nvPr>
        </p:nvSpPr>
        <p:spPr/>
        <p:txBody>
          <a:bodyPr>
            <a:normAutofit/>
          </a:bodyPr>
          <a:lstStyle/>
          <a:p>
            <a:r>
              <a:rPr lang="en-US" sz="3200" dirty="0"/>
              <a:t>EXAMPLE Centripetal acceleration on a fairground ride</a:t>
            </a:r>
            <a:endParaRPr lang="en-HK" sz="3200" dirty="0"/>
          </a:p>
        </p:txBody>
      </p:sp>
      <p:sp>
        <p:nvSpPr>
          <p:cNvPr id="5" name="TextBox 4">
            <a:extLst>
              <a:ext uri="{FF2B5EF4-FFF2-40B4-BE49-F238E27FC236}">
                <a16:creationId xmlns:a16="http://schemas.microsoft.com/office/drawing/2014/main" id="{934DF875-B764-2195-CEAD-42BB9BB132C1}"/>
              </a:ext>
            </a:extLst>
          </p:cNvPr>
          <p:cNvSpPr txBox="1"/>
          <p:nvPr/>
        </p:nvSpPr>
        <p:spPr>
          <a:xfrm>
            <a:off x="838199" y="1588807"/>
            <a:ext cx="8998527" cy="1384995"/>
          </a:xfrm>
          <a:prstGeom prst="rect">
            <a:avLst/>
          </a:prstGeom>
          <a:noFill/>
        </p:spPr>
        <p:txBody>
          <a:bodyPr wrap="square">
            <a:spAutoFit/>
          </a:bodyPr>
          <a:lstStyle/>
          <a:p>
            <a:r>
              <a:rPr lang="en-US" sz="2800" dirty="0"/>
              <a:t>Passengers on a fairground ride move at constant speed in a horizontal circle of radius 5.0 m, making a complete circle in 4.0 s. What is their acceleration?</a:t>
            </a:r>
            <a:endParaRPr lang="en-HK" sz="2800" dirty="0"/>
          </a:p>
        </p:txBody>
      </p:sp>
    </p:spTree>
    <p:extLst>
      <p:ext uri="{BB962C8B-B14F-4D97-AF65-F5344CB8AC3E}">
        <p14:creationId xmlns:p14="http://schemas.microsoft.com/office/powerpoint/2010/main" val="255844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ECF4-CF5A-CF79-8ABF-21D856180A5C}"/>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FB625DCE-74E9-AA65-BF58-612725B56331}"/>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671F4665-31F9-3C5F-C225-0036493A6912}"/>
              </a:ext>
            </a:extLst>
          </p:cNvPr>
          <p:cNvPicPr>
            <a:picLocks noChangeAspect="1"/>
          </p:cNvPicPr>
          <p:nvPr/>
        </p:nvPicPr>
        <p:blipFill>
          <a:blip r:embed="rId2"/>
          <a:stretch>
            <a:fillRect/>
          </a:stretch>
        </p:blipFill>
        <p:spPr>
          <a:xfrm>
            <a:off x="721593" y="82327"/>
            <a:ext cx="7751848" cy="4708938"/>
          </a:xfrm>
          <a:prstGeom prst="rect">
            <a:avLst/>
          </a:prstGeom>
        </p:spPr>
      </p:pic>
      <p:pic>
        <p:nvPicPr>
          <p:cNvPr id="7" name="Picture 6">
            <a:extLst>
              <a:ext uri="{FF2B5EF4-FFF2-40B4-BE49-F238E27FC236}">
                <a16:creationId xmlns:a16="http://schemas.microsoft.com/office/drawing/2014/main" id="{0B186041-673C-C8E1-5504-59CBEE0389F5}"/>
              </a:ext>
            </a:extLst>
          </p:cNvPr>
          <p:cNvPicPr>
            <a:picLocks noChangeAspect="1"/>
          </p:cNvPicPr>
          <p:nvPr/>
        </p:nvPicPr>
        <p:blipFill>
          <a:blip r:embed="rId3"/>
          <a:stretch>
            <a:fillRect/>
          </a:stretch>
        </p:blipFill>
        <p:spPr>
          <a:xfrm>
            <a:off x="914401" y="5121402"/>
            <a:ext cx="6788974" cy="1468106"/>
          </a:xfrm>
          <a:prstGeom prst="rect">
            <a:avLst/>
          </a:prstGeom>
        </p:spPr>
      </p:pic>
    </p:spTree>
    <p:extLst>
      <p:ext uri="{BB962C8B-B14F-4D97-AF65-F5344CB8AC3E}">
        <p14:creationId xmlns:p14="http://schemas.microsoft.com/office/powerpoint/2010/main" val="126775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9B644-0332-C268-A992-DBB7B01B44B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B740EA7-03F1-EF6D-11A6-942FCECF2A79}"/>
              </a:ext>
            </a:extLst>
          </p:cNvPr>
          <p:cNvPicPr>
            <a:picLocks noChangeAspect="1"/>
          </p:cNvPicPr>
          <p:nvPr/>
        </p:nvPicPr>
        <p:blipFill>
          <a:blip r:embed="rId3"/>
          <a:stretch>
            <a:fillRect/>
          </a:stretch>
        </p:blipFill>
        <p:spPr>
          <a:xfrm>
            <a:off x="0" y="218693"/>
            <a:ext cx="9435058" cy="6596496"/>
          </a:xfrm>
          <a:prstGeom prst="rect">
            <a:avLst/>
          </a:prstGeom>
        </p:spPr>
      </p:pic>
    </p:spTree>
    <p:extLst>
      <p:ext uri="{BB962C8B-B14F-4D97-AF65-F5344CB8AC3E}">
        <p14:creationId xmlns:p14="http://schemas.microsoft.com/office/powerpoint/2010/main" val="561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4E1FB-1296-B82A-1E1C-5C248145235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772DD6B-7782-789C-747D-D40ED236AFC2}"/>
              </a:ext>
            </a:extLst>
          </p:cNvPr>
          <p:cNvSpPr txBox="1">
            <a:spLocks/>
          </p:cNvSpPr>
          <p:nvPr/>
        </p:nvSpPr>
        <p:spPr>
          <a:xfrm>
            <a:off x="85103" y="0"/>
            <a:ext cx="12021794" cy="7964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4200" dirty="0">
                <a:solidFill>
                  <a:srgbClr val="011893"/>
                </a:solidFill>
                <a:latin typeface="+mn-lt"/>
              </a:rPr>
              <a:t>Ferris Wheel</a:t>
            </a:r>
            <a:endParaRPr lang="en-US" sz="4200" dirty="0">
              <a:solidFill>
                <a:srgbClr val="011893"/>
              </a:solidFill>
              <a:latin typeface="+mn-lt"/>
            </a:endParaRPr>
          </a:p>
        </p:txBody>
      </p:sp>
      <p:pic>
        <p:nvPicPr>
          <p:cNvPr id="7" name="图片 6">
            <a:extLst>
              <a:ext uri="{FF2B5EF4-FFF2-40B4-BE49-F238E27FC236}">
                <a16:creationId xmlns:a16="http://schemas.microsoft.com/office/drawing/2014/main" id="{C5C90538-3A1B-9DEC-74F8-5724DBC36B86}"/>
              </a:ext>
            </a:extLst>
          </p:cNvPr>
          <p:cNvPicPr>
            <a:picLocks noChangeAspect="1"/>
          </p:cNvPicPr>
          <p:nvPr/>
        </p:nvPicPr>
        <p:blipFill>
          <a:blip r:embed="rId3"/>
          <a:stretch>
            <a:fillRect/>
          </a:stretch>
        </p:blipFill>
        <p:spPr>
          <a:xfrm>
            <a:off x="1032756" y="1389982"/>
            <a:ext cx="9316750" cy="1590897"/>
          </a:xfrm>
          <a:prstGeom prst="rect">
            <a:avLst/>
          </a:prstGeom>
        </p:spPr>
      </p:pic>
      <p:pic>
        <p:nvPicPr>
          <p:cNvPr id="13" name="图片 12">
            <a:extLst>
              <a:ext uri="{FF2B5EF4-FFF2-40B4-BE49-F238E27FC236}">
                <a16:creationId xmlns:a16="http://schemas.microsoft.com/office/drawing/2014/main" id="{864AF4CE-9896-783D-4869-14821CD8F3F5}"/>
              </a:ext>
            </a:extLst>
          </p:cNvPr>
          <p:cNvPicPr>
            <a:picLocks noChangeAspect="1"/>
          </p:cNvPicPr>
          <p:nvPr/>
        </p:nvPicPr>
        <p:blipFill rotWithShape="1">
          <a:blip r:embed="rId4"/>
          <a:srcRect t="8204"/>
          <a:stretch/>
        </p:blipFill>
        <p:spPr>
          <a:xfrm>
            <a:off x="4415066" y="3223260"/>
            <a:ext cx="4459147" cy="3656544"/>
          </a:xfrm>
          <a:prstGeom prst="rect">
            <a:avLst/>
          </a:prstGeom>
        </p:spPr>
      </p:pic>
      <p:pic>
        <p:nvPicPr>
          <p:cNvPr id="11" name="图片 10">
            <a:extLst>
              <a:ext uri="{FF2B5EF4-FFF2-40B4-BE49-F238E27FC236}">
                <a16:creationId xmlns:a16="http://schemas.microsoft.com/office/drawing/2014/main" id="{439B583A-0E41-31C1-58D2-5DDC9E7AEB74}"/>
              </a:ext>
            </a:extLst>
          </p:cNvPr>
          <p:cNvPicPr>
            <a:picLocks noChangeAspect="1"/>
          </p:cNvPicPr>
          <p:nvPr/>
        </p:nvPicPr>
        <p:blipFill rotWithShape="1">
          <a:blip r:embed="rId5"/>
          <a:srcRect l="18546" r="1076" b="25613"/>
          <a:stretch/>
        </p:blipFill>
        <p:spPr>
          <a:xfrm>
            <a:off x="317404" y="5008302"/>
            <a:ext cx="4097662" cy="1685423"/>
          </a:xfrm>
          <a:prstGeom prst="rect">
            <a:avLst/>
          </a:prstGeom>
        </p:spPr>
      </p:pic>
      <p:pic>
        <p:nvPicPr>
          <p:cNvPr id="14" name="图片 13">
            <a:extLst>
              <a:ext uri="{FF2B5EF4-FFF2-40B4-BE49-F238E27FC236}">
                <a16:creationId xmlns:a16="http://schemas.microsoft.com/office/drawing/2014/main" id="{6E6B9FB3-F169-3FB6-FEEC-47B210D91CA5}"/>
              </a:ext>
            </a:extLst>
          </p:cNvPr>
          <p:cNvPicPr>
            <a:picLocks noChangeAspect="1"/>
          </p:cNvPicPr>
          <p:nvPr/>
        </p:nvPicPr>
        <p:blipFill rotWithShape="1">
          <a:blip r:embed="rId6"/>
          <a:srcRect l="7814" t="1212" r="39658" b="50915"/>
          <a:stretch/>
        </p:blipFill>
        <p:spPr>
          <a:xfrm>
            <a:off x="1032756" y="3519667"/>
            <a:ext cx="2152404" cy="1246254"/>
          </a:xfrm>
          <a:prstGeom prst="rect">
            <a:avLst/>
          </a:prstGeom>
        </p:spPr>
      </p:pic>
      <p:pic>
        <p:nvPicPr>
          <p:cNvPr id="9" name="图片 8">
            <a:extLst>
              <a:ext uri="{FF2B5EF4-FFF2-40B4-BE49-F238E27FC236}">
                <a16:creationId xmlns:a16="http://schemas.microsoft.com/office/drawing/2014/main" id="{536DCBC8-351B-595E-0188-6CA5881C168C}"/>
              </a:ext>
            </a:extLst>
          </p:cNvPr>
          <p:cNvPicPr>
            <a:picLocks noChangeAspect="1"/>
          </p:cNvPicPr>
          <p:nvPr/>
        </p:nvPicPr>
        <p:blipFill rotWithShape="1">
          <a:blip r:embed="rId6"/>
          <a:srcRect t="47011"/>
          <a:stretch/>
        </p:blipFill>
        <p:spPr>
          <a:xfrm>
            <a:off x="7351735" y="3253448"/>
            <a:ext cx="4245347" cy="1429118"/>
          </a:xfrm>
          <a:prstGeom prst="rect">
            <a:avLst/>
          </a:prstGeom>
        </p:spPr>
      </p:pic>
    </p:spTree>
    <p:extLst>
      <p:ext uri="{BB962C8B-B14F-4D97-AF65-F5344CB8AC3E}">
        <p14:creationId xmlns:p14="http://schemas.microsoft.com/office/powerpoint/2010/main" val="37570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3CD4E-110C-608A-6C49-FA34E36AFEA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BCF6215-6828-FE4B-A651-813177870387}"/>
              </a:ext>
            </a:extLst>
          </p:cNvPr>
          <p:cNvSpPr txBox="1">
            <a:spLocks/>
          </p:cNvSpPr>
          <p:nvPr/>
        </p:nvSpPr>
        <p:spPr>
          <a:xfrm>
            <a:off x="85103" y="0"/>
            <a:ext cx="12021794" cy="7964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4200" dirty="0">
                <a:solidFill>
                  <a:srgbClr val="011893"/>
                </a:solidFill>
                <a:latin typeface="+mn-lt"/>
              </a:rPr>
              <a:t>Ferris Wheel</a:t>
            </a:r>
            <a:endParaRPr lang="en-US" sz="4200" dirty="0">
              <a:solidFill>
                <a:srgbClr val="011893"/>
              </a:solidFill>
              <a:latin typeface="+mn-lt"/>
            </a:endParaRPr>
          </a:p>
        </p:txBody>
      </p:sp>
      <p:pic>
        <p:nvPicPr>
          <p:cNvPr id="4" name="图片 3">
            <a:extLst>
              <a:ext uri="{FF2B5EF4-FFF2-40B4-BE49-F238E27FC236}">
                <a16:creationId xmlns:a16="http://schemas.microsoft.com/office/drawing/2014/main" id="{54630344-4CCC-4500-4D87-C084854FD43C}"/>
              </a:ext>
            </a:extLst>
          </p:cNvPr>
          <p:cNvPicPr>
            <a:picLocks noChangeAspect="1"/>
          </p:cNvPicPr>
          <p:nvPr/>
        </p:nvPicPr>
        <p:blipFill>
          <a:blip r:embed="rId3"/>
          <a:stretch>
            <a:fillRect/>
          </a:stretch>
        </p:blipFill>
        <p:spPr>
          <a:xfrm>
            <a:off x="1270914" y="3698362"/>
            <a:ext cx="9650172" cy="1038370"/>
          </a:xfrm>
          <a:prstGeom prst="rect">
            <a:avLst/>
          </a:prstGeom>
        </p:spPr>
      </p:pic>
      <p:pic>
        <p:nvPicPr>
          <p:cNvPr id="8" name="图片 7">
            <a:extLst>
              <a:ext uri="{FF2B5EF4-FFF2-40B4-BE49-F238E27FC236}">
                <a16:creationId xmlns:a16="http://schemas.microsoft.com/office/drawing/2014/main" id="{8746B7D8-C072-E4D8-DAAD-1ACD622D1B68}"/>
              </a:ext>
            </a:extLst>
          </p:cNvPr>
          <p:cNvPicPr>
            <a:picLocks noChangeAspect="1"/>
          </p:cNvPicPr>
          <p:nvPr/>
        </p:nvPicPr>
        <p:blipFill>
          <a:blip r:embed="rId4"/>
          <a:stretch>
            <a:fillRect/>
          </a:stretch>
        </p:blipFill>
        <p:spPr>
          <a:xfrm>
            <a:off x="4524243" y="4679092"/>
            <a:ext cx="1886213" cy="466790"/>
          </a:xfrm>
          <a:prstGeom prst="rect">
            <a:avLst/>
          </a:prstGeom>
        </p:spPr>
      </p:pic>
      <p:pic>
        <p:nvPicPr>
          <p:cNvPr id="12" name="图片 11">
            <a:extLst>
              <a:ext uri="{FF2B5EF4-FFF2-40B4-BE49-F238E27FC236}">
                <a16:creationId xmlns:a16="http://schemas.microsoft.com/office/drawing/2014/main" id="{CB1D3364-4776-4770-4E91-1FD5A72261AB}"/>
              </a:ext>
            </a:extLst>
          </p:cNvPr>
          <p:cNvPicPr>
            <a:picLocks noChangeAspect="1"/>
          </p:cNvPicPr>
          <p:nvPr/>
        </p:nvPicPr>
        <p:blipFill>
          <a:blip r:embed="rId5"/>
          <a:stretch>
            <a:fillRect/>
          </a:stretch>
        </p:blipFill>
        <p:spPr>
          <a:xfrm>
            <a:off x="2109113" y="5417900"/>
            <a:ext cx="7011378" cy="1057423"/>
          </a:xfrm>
          <a:prstGeom prst="rect">
            <a:avLst/>
          </a:prstGeom>
        </p:spPr>
      </p:pic>
      <p:pic>
        <p:nvPicPr>
          <p:cNvPr id="16" name="图片 15">
            <a:extLst>
              <a:ext uri="{FF2B5EF4-FFF2-40B4-BE49-F238E27FC236}">
                <a16:creationId xmlns:a16="http://schemas.microsoft.com/office/drawing/2014/main" id="{B8BBD244-4056-3576-7E8A-C336948F910E}"/>
              </a:ext>
            </a:extLst>
          </p:cNvPr>
          <p:cNvPicPr>
            <a:picLocks noChangeAspect="1"/>
          </p:cNvPicPr>
          <p:nvPr/>
        </p:nvPicPr>
        <p:blipFill>
          <a:blip r:embed="rId6"/>
          <a:stretch>
            <a:fillRect/>
          </a:stretch>
        </p:blipFill>
        <p:spPr>
          <a:xfrm>
            <a:off x="1032756" y="1696746"/>
            <a:ext cx="9316750" cy="1590897"/>
          </a:xfrm>
          <a:prstGeom prst="rect">
            <a:avLst/>
          </a:prstGeom>
        </p:spPr>
      </p:pic>
    </p:spTree>
    <p:extLst>
      <p:ext uri="{BB962C8B-B14F-4D97-AF65-F5344CB8AC3E}">
        <p14:creationId xmlns:p14="http://schemas.microsoft.com/office/powerpoint/2010/main" val="28850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0652-4820-2359-3094-C627E0412A12}"/>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9D09338D-6C42-4A35-8DD8-FC87F63A1B9F}"/>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06EA8DAD-8537-99AD-4FD0-85FF1B798161}"/>
              </a:ext>
            </a:extLst>
          </p:cNvPr>
          <p:cNvPicPr>
            <a:picLocks noChangeAspect="1"/>
          </p:cNvPicPr>
          <p:nvPr/>
        </p:nvPicPr>
        <p:blipFill>
          <a:blip r:embed="rId2"/>
          <a:stretch>
            <a:fillRect/>
          </a:stretch>
        </p:blipFill>
        <p:spPr>
          <a:xfrm>
            <a:off x="1538765" y="0"/>
            <a:ext cx="9114469" cy="6858000"/>
          </a:xfrm>
          <a:prstGeom prst="rect">
            <a:avLst/>
          </a:prstGeom>
        </p:spPr>
      </p:pic>
    </p:spTree>
    <p:extLst>
      <p:ext uri="{BB962C8B-B14F-4D97-AF65-F5344CB8AC3E}">
        <p14:creationId xmlns:p14="http://schemas.microsoft.com/office/powerpoint/2010/main" val="83311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F6AC36-1BF5-23C6-404B-66AA4B59556A}"/>
              </a:ext>
            </a:extLst>
          </p:cNvPr>
          <p:cNvSpPr>
            <a:spLocks noGrp="1"/>
          </p:cNvSpPr>
          <p:nvPr>
            <p:ph idx="1"/>
          </p:nvPr>
        </p:nvSpPr>
        <p:spPr/>
        <p:txBody>
          <a:bodyPr/>
          <a:lstStyle/>
          <a:p>
            <a:endParaRPr lang="en-HK" dirty="0"/>
          </a:p>
        </p:txBody>
      </p:sp>
      <p:sp>
        <p:nvSpPr>
          <p:cNvPr id="5" name="Title 4">
            <a:extLst>
              <a:ext uri="{FF2B5EF4-FFF2-40B4-BE49-F238E27FC236}">
                <a16:creationId xmlns:a16="http://schemas.microsoft.com/office/drawing/2014/main" id="{DA874203-5838-9912-E3A0-11521E6B5584}"/>
              </a:ext>
            </a:extLst>
          </p:cNvPr>
          <p:cNvSpPr>
            <a:spLocks noGrp="1"/>
          </p:cNvSpPr>
          <p:nvPr>
            <p:ph type="title"/>
          </p:nvPr>
        </p:nvSpPr>
        <p:spPr/>
        <p:txBody>
          <a:bodyPr/>
          <a:lstStyle/>
          <a:p>
            <a:endParaRPr lang="en-HK"/>
          </a:p>
        </p:txBody>
      </p:sp>
      <p:pic>
        <p:nvPicPr>
          <p:cNvPr id="7" name="Picture 6">
            <a:extLst>
              <a:ext uri="{FF2B5EF4-FFF2-40B4-BE49-F238E27FC236}">
                <a16:creationId xmlns:a16="http://schemas.microsoft.com/office/drawing/2014/main" id="{2727BFFD-D5BB-3997-B758-183B31D434C1}"/>
              </a:ext>
            </a:extLst>
          </p:cNvPr>
          <p:cNvPicPr>
            <a:picLocks noChangeAspect="1"/>
          </p:cNvPicPr>
          <p:nvPr/>
        </p:nvPicPr>
        <p:blipFill>
          <a:blip r:embed="rId2"/>
          <a:stretch>
            <a:fillRect/>
          </a:stretch>
        </p:blipFill>
        <p:spPr>
          <a:xfrm>
            <a:off x="1703685" y="0"/>
            <a:ext cx="8784629" cy="6858000"/>
          </a:xfrm>
          <a:prstGeom prst="rect">
            <a:avLst/>
          </a:prstGeom>
        </p:spPr>
      </p:pic>
    </p:spTree>
    <p:extLst>
      <p:ext uri="{BB962C8B-B14F-4D97-AF65-F5344CB8AC3E}">
        <p14:creationId xmlns:p14="http://schemas.microsoft.com/office/powerpoint/2010/main" val="267321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E62A-856D-AB73-E01A-511B75AB4209}"/>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6A855F74-8539-B948-4D65-3A2F8164ABAE}"/>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CF4C565B-FA12-3398-5A0B-2E99E6645CB0}"/>
              </a:ext>
            </a:extLst>
          </p:cNvPr>
          <p:cNvPicPr>
            <a:picLocks noChangeAspect="1"/>
          </p:cNvPicPr>
          <p:nvPr/>
        </p:nvPicPr>
        <p:blipFill>
          <a:blip r:embed="rId2"/>
          <a:stretch>
            <a:fillRect/>
          </a:stretch>
        </p:blipFill>
        <p:spPr>
          <a:xfrm>
            <a:off x="242688" y="145371"/>
            <a:ext cx="9132917" cy="3516506"/>
          </a:xfrm>
          <a:prstGeom prst="rect">
            <a:avLst/>
          </a:prstGeom>
        </p:spPr>
      </p:pic>
      <p:pic>
        <p:nvPicPr>
          <p:cNvPr id="9" name="Picture 8">
            <a:extLst>
              <a:ext uri="{FF2B5EF4-FFF2-40B4-BE49-F238E27FC236}">
                <a16:creationId xmlns:a16="http://schemas.microsoft.com/office/drawing/2014/main" id="{40D47E54-39AE-0C51-B7F7-5BE07EAF19DF}"/>
              </a:ext>
            </a:extLst>
          </p:cNvPr>
          <p:cNvPicPr>
            <a:picLocks noChangeAspect="1"/>
          </p:cNvPicPr>
          <p:nvPr/>
        </p:nvPicPr>
        <p:blipFill>
          <a:blip r:embed="rId3"/>
          <a:stretch>
            <a:fillRect/>
          </a:stretch>
        </p:blipFill>
        <p:spPr>
          <a:xfrm>
            <a:off x="719748" y="3428548"/>
            <a:ext cx="7192354" cy="451597"/>
          </a:xfrm>
          <a:prstGeom prst="rect">
            <a:avLst/>
          </a:prstGeom>
        </p:spPr>
      </p:pic>
      <p:pic>
        <p:nvPicPr>
          <p:cNvPr id="11" name="Picture 10">
            <a:extLst>
              <a:ext uri="{FF2B5EF4-FFF2-40B4-BE49-F238E27FC236}">
                <a16:creationId xmlns:a16="http://schemas.microsoft.com/office/drawing/2014/main" id="{565C6EA3-93C8-D9F1-4BAA-7190B625DCB0}"/>
              </a:ext>
            </a:extLst>
          </p:cNvPr>
          <p:cNvPicPr>
            <a:picLocks noChangeAspect="1"/>
          </p:cNvPicPr>
          <p:nvPr/>
        </p:nvPicPr>
        <p:blipFill>
          <a:blip r:embed="rId4"/>
          <a:stretch>
            <a:fillRect/>
          </a:stretch>
        </p:blipFill>
        <p:spPr>
          <a:xfrm>
            <a:off x="1833972" y="3877705"/>
            <a:ext cx="3896269" cy="685896"/>
          </a:xfrm>
          <a:prstGeom prst="rect">
            <a:avLst/>
          </a:prstGeom>
        </p:spPr>
      </p:pic>
      <p:pic>
        <p:nvPicPr>
          <p:cNvPr id="13" name="Picture 12">
            <a:extLst>
              <a:ext uri="{FF2B5EF4-FFF2-40B4-BE49-F238E27FC236}">
                <a16:creationId xmlns:a16="http://schemas.microsoft.com/office/drawing/2014/main" id="{18F05C9E-0855-B725-5E42-EAE68CB56B3C}"/>
              </a:ext>
            </a:extLst>
          </p:cNvPr>
          <p:cNvPicPr>
            <a:picLocks noChangeAspect="1"/>
          </p:cNvPicPr>
          <p:nvPr/>
        </p:nvPicPr>
        <p:blipFill>
          <a:blip r:embed="rId5"/>
          <a:stretch>
            <a:fillRect/>
          </a:stretch>
        </p:blipFill>
        <p:spPr>
          <a:xfrm>
            <a:off x="115226" y="4563602"/>
            <a:ext cx="9605123" cy="930410"/>
          </a:xfrm>
          <a:prstGeom prst="rect">
            <a:avLst/>
          </a:prstGeom>
        </p:spPr>
      </p:pic>
      <p:pic>
        <p:nvPicPr>
          <p:cNvPr id="15" name="Picture 14">
            <a:extLst>
              <a:ext uri="{FF2B5EF4-FFF2-40B4-BE49-F238E27FC236}">
                <a16:creationId xmlns:a16="http://schemas.microsoft.com/office/drawing/2014/main" id="{9ECA4E52-B96B-0847-DE4A-FA1052F53AE2}"/>
              </a:ext>
            </a:extLst>
          </p:cNvPr>
          <p:cNvPicPr>
            <a:picLocks noChangeAspect="1"/>
          </p:cNvPicPr>
          <p:nvPr/>
        </p:nvPicPr>
        <p:blipFill>
          <a:blip r:embed="rId6"/>
          <a:stretch>
            <a:fillRect/>
          </a:stretch>
        </p:blipFill>
        <p:spPr>
          <a:xfrm>
            <a:off x="1440573" y="5494012"/>
            <a:ext cx="6737146" cy="1230586"/>
          </a:xfrm>
          <a:prstGeom prst="rect">
            <a:avLst/>
          </a:prstGeom>
        </p:spPr>
      </p:pic>
    </p:spTree>
    <p:extLst>
      <p:ext uri="{BB962C8B-B14F-4D97-AF65-F5344CB8AC3E}">
        <p14:creationId xmlns:p14="http://schemas.microsoft.com/office/powerpoint/2010/main" val="388432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5A5F6C-1F9F-C528-FA3C-0F54271B361B}"/>
              </a:ext>
            </a:extLst>
          </p:cNvPr>
          <p:cNvSpPr txBox="1"/>
          <p:nvPr/>
        </p:nvSpPr>
        <p:spPr>
          <a:xfrm>
            <a:off x="437803" y="136989"/>
            <a:ext cx="10645833" cy="1938992"/>
          </a:xfrm>
          <a:prstGeom prst="rect">
            <a:avLst/>
          </a:prstGeom>
          <a:noFill/>
        </p:spPr>
        <p:txBody>
          <a:bodyPr wrap="square">
            <a:spAutoFit/>
          </a:bodyPr>
          <a:lstStyle/>
          <a:p>
            <a:r>
              <a:rPr lang="en-US" sz="2400" dirty="0"/>
              <a:t>You drive north on a straight two-lane road at a constant 88 km/h. A truck in the other lane approaches you at a constant 104 km/h . Find (a) the truck’s velocity relative to you and (b) your velocity relative to the truck. (c) How do the relative velocities change after you and the truck pass each other? Treat this as a one-dimensional problem.</a:t>
            </a:r>
            <a:endParaRPr lang="en-HK" sz="2400" dirty="0"/>
          </a:p>
        </p:txBody>
      </p:sp>
      <p:pic>
        <p:nvPicPr>
          <p:cNvPr id="7" name="Picture 6">
            <a:extLst>
              <a:ext uri="{FF2B5EF4-FFF2-40B4-BE49-F238E27FC236}">
                <a16:creationId xmlns:a16="http://schemas.microsoft.com/office/drawing/2014/main" id="{DB007DF0-614A-D838-C901-7743F134C990}"/>
              </a:ext>
            </a:extLst>
          </p:cNvPr>
          <p:cNvPicPr>
            <a:picLocks noChangeAspect="1"/>
          </p:cNvPicPr>
          <p:nvPr/>
        </p:nvPicPr>
        <p:blipFill>
          <a:blip r:embed="rId2"/>
          <a:stretch>
            <a:fillRect/>
          </a:stretch>
        </p:blipFill>
        <p:spPr>
          <a:xfrm>
            <a:off x="8265277" y="1801091"/>
            <a:ext cx="3926723" cy="4722956"/>
          </a:xfrm>
          <a:prstGeom prst="rect">
            <a:avLst/>
          </a:prstGeom>
        </p:spPr>
      </p:pic>
    </p:spTree>
    <p:extLst>
      <p:ext uri="{BB962C8B-B14F-4D97-AF65-F5344CB8AC3E}">
        <p14:creationId xmlns:p14="http://schemas.microsoft.com/office/powerpoint/2010/main" val="407472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2F6-DD04-E8EF-5F8D-B1F9D7D9CEF8}"/>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D51C5AF7-D983-FC89-11DF-9D153EA9CFE6}"/>
              </a:ext>
            </a:extLst>
          </p:cNvPr>
          <p:cNvSpPr>
            <a:spLocks noGrp="1"/>
          </p:cNvSpPr>
          <p:nvPr>
            <p:ph idx="1"/>
          </p:nvPr>
        </p:nvSpPr>
        <p:spPr/>
        <p:txBody>
          <a:bodyPr/>
          <a:lstStyle/>
          <a:p>
            <a:endParaRPr lang="en-HK" dirty="0"/>
          </a:p>
        </p:txBody>
      </p:sp>
      <p:pic>
        <p:nvPicPr>
          <p:cNvPr id="5" name="Picture 4">
            <a:extLst>
              <a:ext uri="{FF2B5EF4-FFF2-40B4-BE49-F238E27FC236}">
                <a16:creationId xmlns:a16="http://schemas.microsoft.com/office/drawing/2014/main" id="{9AB3C567-790C-E962-8024-AB72D593874A}"/>
              </a:ext>
            </a:extLst>
          </p:cNvPr>
          <p:cNvPicPr>
            <a:picLocks noChangeAspect="1"/>
          </p:cNvPicPr>
          <p:nvPr/>
        </p:nvPicPr>
        <p:blipFill>
          <a:blip r:embed="rId2"/>
          <a:stretch>
            <a:fillRect/>
          </a:stretch>
        </p:blipFill>
        <p:spPr>
          <a:xfrm>
            <a:off x="1025236" y="73013"/>
            <a:ext cx="6989503" cy="3797836"/>
          </a:xfrm>
          <a:prstGeom prst="rect">
            <a:avLst/>
          </a:prstGeom>
        </p:spPr>
      </p:pic>
      <p:pic>
        <p:nvPicPr>
          <p:cNvPr id="7" name="Picture 6">
            <a:extLst>
              <a:ext uri="{FF2B5EF4-FFF2-40B4-BE49-F238E27FC236}">
                <a16:creationId xmlns:a16="http://schemas.microsoft.com/office/drawing/2014/main" id="{B8E464ED-DDD5-E3D2-E511-F46437125C3F}"/>
              </a:ext>
            </a:extLst>
          </p:cNvPr>
          <p:cNvPicPr>
            <a:picLocks noChangeAspect="1"/>
          </p:cNvPicPr>
          <p:nvPr/>
        </p:nvPicPr>
        <p:blipFill>
          <a:blip r:embed="rId3"/>
          <a:stretch>
            <a:fillRect/>
          </a:stretch>
        </p:blipFill>
        <p:spPr>
          <a:xfrm>
            <a:off x="1025236" y="4073485"/>
            <a:ext cx="6749831" cy="541871"/>
          </a:xfrm>
          <a:prstGeom prst="rect">
            <a:avLst/>
          </a:prstGeom>
        </p:spPr>
      </p:pic>
      <p:pic>
        <p:nvPicPr>
          <p:cNvPr id="9" name="Picture 8">
            <a:extLst>
              <a:ext uri="{FF2B5EF4-FFF2-40B4-BE49-F238E27FC236}">
                <a16:creationId xmlns:a16="http://schemas.microsoft.com/office/drawing/2014/main" id="{E369E70E-57D0-9595-DE95-1C9DE7465D6A}"/>
              </a:ext>
            </a:extLst>
          </p:cNvPr>
          <p:cNvPicPr>
            <a:picLocks noChangeAspect="1"/>
          </p:cNvPicPr>
          <p:nvPr/>
        </p:nvPicPr>
        <p:blipFill>
          <a:blip r:embed="rId4"/>
          <a:stretch>
            <a:fillRect/>
          </a:stretch>
        </p:blipFill>
        <p:spPr>
          <a:xfrm>
            <a:off x="1025235" y="4749045"/>
            <a:ext cx="6749831" cy="2108955"/>
          </a:xfrm>
          <a:prstGeom prst="rect">
            <a:avLst/>
          </a:prstGeom>
        </p:spPr>
      </p:pic>
    </p:spTree>
    <p:extLst>
      <p:ext uri="{BB962C8B-B14F-4D97-AF65-F5344CB8AC3E}">
        <p14:creationId xmlns:p14="http://schemas.microsoft.com/office/powerpoint/2010/main" val="166573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0DE1B80-5B00-EF4E-A19E-0A64B09BA346}"/>
              </a:ext>
            </a:extLst>
          </p:cNvPr>
          <p:cNvSpPr>
            <a:spLocks noGrp="1" noChangeArrowheads="1"/>
          </p:cNvSpPr>
          <p:nvPr>
            <p:ph type="title"/>
          </p:nvPr>
        </p:nvSpPr>
        <p:spPr/>
        <p:txBody>
          <a:bodyPr/>
          <a:lstStyle/>
          <a:p>
            <a:pPr eaLnBrk="1" hangingPunct="1"/>
            <a:r>
              <a:rPr lang="en-US" altLang="en-US" dirty="0"/>
              <a:t>Uniform Circular Motion</a:t>
            </a:r>
          </a:p>
        </p:txBody>
      </p:sp>
      <p:sp>
        <p:nvSpPr>
          <p:cNvPr id="75779" name="Rectangle 3">
            <a:extLst>
              <a:ext uri="{FF2B5EF4-FFF2-40B4-BE49-F238E27FC236}">
                <a16:creationId xmlns:a16="http://schemas.microsoft.com/office/drawing/2014/main" id="{7C4CD477-40F4-7F4B-A382-84AF694C4ED8}"/>
              </a:ext>
            </a:extLst>
          </p:cNvPr>
          <p:cNvSpPr>
            <a:spLocks noGrp="1" noChangeArrowheads="1"/>
          </p:cNvSpPr>
          <p:nvPr>
            <p:ph idx="1"/>
          </p:nvPr>
        </p:nvSpPr>
        <p:spPr>
          <a:xfrm>
            <a:off x="417022" y="1853334"/>
            <a:ext cx="6443749" cy="4351338"/>
          </a:xfrm>
        </p:spPr>
        <p:txBody>
          <a:bodyPr/>
          <a:lstStyle/>
          <a:p>
            <a:pPr marL="0" indent="0"/>
            <a:r>
              <a:rPr lang="en-US" altLang="en-US" b="1" i="1" dirty="0"/>
              <a:t>Uniform circular motion</a:t>
            </a:r>
            <a:r>
              <a:rPr lang="en-US" altLang="en-US" dirty="0"/>
              <a:t> occurs when an object moves in a circular path with a </a:t>
            </a:r>
            <a:r>
              <a:rPr lang="en-US" altLang="en-US" i="1" dirty="0"/>
              <a:t>constant speed</a:t>
            </a:r>
            <a:r>
              <a:rPr lang="en-US" altLang="en-US" dirty="0"/>
              <a:t>.</a:t>
            </a:r>
          </a:p>
          <a:p>
            <a:pPr marL="0" indent="0"/>
            <a:r>
              <a:rPr lang="en-US" altLang="en-US" dirty="0"/>
              <a:t>An acceleration exists since the </a:t>
            </a:r>
            <a:r>
              <a:rPr lang="en-US" altLang="en-US" i="1" dirty="0"/>
              <a:t>direction</a:t>
            </a:r>
            <a:r>
              <a:rPr lang="en-US" altLang="en-US" dirty="0"/>
              <a:t> of the motion is changing .</a:t>
            </a:r>
          </a:p>
          <a:p>
            <a:pPr lvl="1" eaLnBrk="1" hangingPunct="1"/>
            <a:r>
              <a:rPr lang="en-US" altLang="en-US" dirty="0"/>
              <a:t>This change in velocity is related to an acceleration.</a:t>
            </a:r>
          </a:p>
          <a:p>
            <a:pPr marL="0" indent="0"/>
            <a:r>
              <a:rPr lang="en-US" altLang="en-US" dirty="0"/>
              <a:t>The constant-magnitude velocity vector is always tangent to the path of the object.</a:t>
            </a:r>
          </a:p>
        </p:txBody>
      </p:sp>
      <p:pic>
        <p:nvPicPr>
          <p:cNvPr id="3" name="Picture 2">
            <a:extLst>
              <a:ext uri="{FF2B5EF4-FFF2-40B4-BE49-F238E27FC236}">
                <a16:creationId xmlns:a16="http://schemas.microsoft.com/office/drawing/2014/main" id="{3A4E1F2B-E1C4-ED0B-7B12-4FF4E9D54345}"/>
              </a:ext>
            </a:extLst>
          </p:cNvPr>
          <p:cNvPicPr>
            <a:picLocks noChangeAspect="1"/>
          </p:cNvPicPr>
          <p:nvPr/>
        </p:nvPicPr>
        <p:blipFill>
          <a:blip r:embed="rId2"/>
          <a:stretch>
            <a:fillRect/>
          </a:stretch>
        </p:blipFill>
        <p:spPr>
          <a:xfrm>
            <a:off x="7592897" y="3711703"/>
            <a:ext cx="4302040" cy="2923411"/>
          </a:xfrm>
          <a:prstGeom prst="rect">
            <a:avLst/>
          </a:prstGeom>
        </p:spPr>
      </p:pic>
      <p:pic>
        <p:nvPicPr>
          <p:cNvPr id="5" name="Picture 4">
            <a:extLst>
              <a:ext uri="{FF2B5EF4-FFF2-40B4-BE49-F238E27FC236}">
                <a16:creationId xmlns:a16="http://schemas.microsoft.com/office/drawing/2014/main" id="{D6BAA024-8B48-834C-F1FC-4E90AFB24DEC}"/>
              </a:ext>
            </a:extLst>
          </p:cNvPr>
          <p:cNvPicPr>
            <a:picLocks noChangeAspect="1"/>
          </p:cNvPicPr>
          <p:nvPr/>
        </p:nvPicPr>
        <p:blipFill>
          <a:blip r:embed="rId3"/>
          <a:stretch>
            <a:fillRect/>
          </a:stretch>
        </p:blipFill>
        <p:spPr>
          <a:xfrm>
            <a:off x="7152638" y="641727"/>
            <a:ext cx="3786911" cy="2504571"/>
          </a:xfrm>
          <a:prstGeom prst="rect">
            <a:avLst/>
          </a:prstGeom>
        </p:spPr>
      </p:pic>
      <p:sp>
        <p:nvSpPr>
          <p:cNvPr id="7" name="TextBox 6">
            <a:extLst>
              <a:ext uri="{FF2B5EF4-FFF2-40B4-BE49-F238E27FC236}">
                <a16:creationId xmlns:a16="http://schemas.microsoft.com/office/drawing/2014/main" id="{06E1E475-524A-6F8A-BF4D-47BFF3ADD2E3}"/>
              </a:ext>
            </a:extLst>
          </p:cNvPr>
          <p:cNvSpPr txBox="1"/>
          <p:nvPr/>
        </p:nvSpPr>
        <p:spPr>
          <a:xfrm>
            <a:off x="7769629" y="3422900"/>
            <a:ext cx="3339479" cy="369332"/>
          </a:xfrm>
          <a:prstGeom prst="rect">
            <a:avLst/>
          </a:prstGeom>
          <a:noFill/>
        </p:spPr>
        <p:txBody>
          <a:bodyPr wrap="square">
            <a:spAutoFit/>
          </a:bodyPr>
          <a:lstStyle/>
          <a:p>
            <a:r>
              <a:rPr lang="en-US" altLang="en-US" b="1" i="1" dirty="0"/>
              <a:t>Uniform circular motion</a:t>
            </a:r>
            <a:r>
              <a:rPr lang="en-US" altLang="en-US" dirty="0"/>
              <a:t> </a:t>
            </a:r>
            <a:endParaRPr lang="en-HK" dirty="0"/>
          </a:p>
        </p:txBody>
      </p:sp>
      <p:sp>
        <p:nvSpPr>
          <p:cNvPr id="8" name="TextBox 7">
            <a:extLst>
              <a:ext uri="{FF2B5EF4-FFF2-40B4-BE49-F238E27FC236}">
                <a16:creationId xmlns:a16="http://schemas.microsoft.com/office/drawing/2014/main" id="{D28C0BD8-A7E9-E190-DCC1-263FB2D54319}"/>
              </a:ext>
            </a:extLst>
          </p:cNvPr>
          <p:cNvSpPr txBox="1"/>
          <p:nvPr/>
        </p:nvSpPr>
        <p:spPr>
          <a:xfrm>
            <a:off x="7489768" y="312660"/>
            <a:ext cx="3339479" cy="369332"/>
          </a:xfrm>
          <a:prstGeom prst="rect">
            <a:avLst/>
          </a:prstGeom>
          <a:noFill/>
        </p:spPr>
        <p:txBody>
          <a:bodyPr wrap="square">
            <a:spAutoFit/>
          </a:bodyPr>
          <a:lstStyle/>
          <a:p>
            <a:r>
              <a:rPr lang="en-US" altLang="en-US" b="1" i="1" dirty="0"/>
              <a:t>Projectile motion</a:t>
            </a:r>
            <a:r>
              <a:rPr lang="en-US" altLang="en-US" dirty="0"/>
              <a:t> </a:t>
            </a:r>
            <a:endParaRPr lang="en-HK"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4FC0-54F5-F30A-6A2B-9AD6D7D9B3E1}"/>
              </a:ext>
            </a:extLst>
          </p:cNvPr>
          <p:cNvSpPr>
            <a:spLocks noGrp="1"/>
          </p:cNvSpPr>
          <p:nvPr>
            <p:ph type="title"/>
          </p:nvPr>
        </p:nvSpPr>
        <p:spPr/>
        <p:txBody>
          <a:bodyPr/>
          <a:lstStyle/>
          <a:p>
            <a:endParaRPr lang="en-HK"/>
          </a:p>
        </p:txBody>
      </p:sp>
      <p:pic>
        <p:nvPicPr>
          <p:cNvPr id="5" name="Picture 4">
            <a:extLst>
              <a:ext uri="{FF2B5EF4-FFF2-40B4-BE49-F238E27FC236}">
                <a16:creationId xmlns:a16="http://schemas.microsoft.com/office/drawing/2014/main" id="{2F1FA81E-B5A8-AE0F-1AB0-EB9933317A27}"/>
              </a:ext>
            </a:extLst>
          </p:cNvPr>
          <p:cNvPicPr>
            <a:picLocks noChangeAspect="1"/>
          </p:cNvPicPr>
          <p:nvPr/>
        </p:nvPicPr>
        <p:blipFill>
          <a:blip r:embed="rId2"/>
          <a:stretch>
            <a:fillRect/>
          </a:stretch>
        </p:blipFill>
        <p:spPr>
          <a:xfrm>
            <a:off x="309539" y="424541"/>
            <a:ext cx="3668512" cy="4767943"/>
          </a:xfrm>
          <a:prstGeom prst="rect">
            <a:avLst/>
          </a:prstGeom>
        </p:spPr>
      </p:pic>
      <p:sp>
        <p:nvSpPr>
          <p:cNvPr id="7" name="TextBox 6">
            <a:extLst>
              <a:ext uri="{FF2B5EF4-FFF2-40B4-BE49-F238E27FC236}">
                <a16:creationId xmlns:a16="http://schemas.microsoft.com/office/drawing/2014/main" id="{6C9B02F6-42C3-CB46-400A-9E9AF9DA86ED}"/>
              </a:ext>
            </a:extLst>
          </p:cNvPr>
          <p:cNvSpPr txBox="1"/>
          <p:nvPr/>
        </p:nvSpPr>
        <p:spPr>
          <a:xfrm>
            <a:off x="4198075" y="566241"/>
            <a:ext cx="7362553" cy="1200329"/>
          </a:xfrm>
          <a:prstGeom prst="rect">
            <a:avLst/>
          </a:prstGeom>
          <a:noFill/>
        </p:spPr>
        <p:txBody>
          <a:bodyPr wrap="square">
            <a:spAutoFit/>
          </a:bodyPr>
          <a:lstStyle/>
          <a:p>
            <a:r>
              <a:rPr lang="en-US" sz="2400" b="0" i="1" dirty="0">
                <a:solidFill>
                  <a:srgbClr val="000000"/>
                </a:solidFill>
                <a:effectLst/>
                <a:latin typeface="Times New Roman" panose="02020603050405020304" pitchFamily="18" charset="0"/>
              </a:rPr>
              <a:t>(a)</a:t>
            </a:r>
            <a:r>
              <a:rPr lang="en-US" sz="2400" b="0" i="0" dirty="0">
                <a:solidFill>
                  <a:srgbClr val="000000"/>
                </a:solidFill>
                <a:effectLst/>
                <a:latin typeface="Times New Roman" panose="02020603050405020304" pitchFamily="18" charset="0"/>
              </a:rPr>
              <a:t> A boat with its engine turned off is carried along by the current. </a:t>
            </a:r>
            <a:r>
              <a:rPr lang="en-US" sz="2400" b="0" i="1" dirty="0">
                <a:solidFill>
                  <a:srgbClr val="000000"/>
                </a:solidFill>
                <a:effectLst/>
                <a:latin typeface="Times New Roman" panose="02020603050405020304" pitchFamily="18" charset="0"/>
              </a:rPr>
              <a:t>(b)</a:t>
            </a:r>
            <a:r>
              <a:rPr lang="en-US" sz="2400" b="0" i="0" dirty="0">
                <a:solidFill>
                  <a:srgbClr val="000000"/>
                </a:solidFill>
                <a:effectLst/>
                <a:latin typeface="Times New Roman" panose="02020603050405020304" pitchFamily="18" charset="0"/>
              </a:rPr>
              <a:t> With the engine turned on, the boat moves across the river in a diagonal fashion.</a:t>
            </a:r>
            <a:endParaRPr lang="en-HK" sz="2400" dirty="0"/>
          </a:p>
        </p:txBody>
      </p:sp>
    </p:spTree>
    <p:extLst>
      <p:ext uri="{BB962C8B-B14F-4D97-AF65-F5344CB8AC3E}">
        <p14:creationId xmlns:p14="http://schemas.microsoft.com/office/powerpoint/2010/main" val="1607759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9E80358-C7C6-DB24-63D9-55EE221E52C1}"/>
              </a:ext>
            </a:extLst>
          </p:cNvPr>
          <p:cNvGraphicFramePr>
            <a:graphicFrameLocks noGrp="1"/>
          </p:cNvGraphicFramePr>
          <p:nvPr>
            <p:extLst>
              <p:ext uri="{D42A27DB-BD31-4B8C-83A1-F6EECF244321}">
                <p14:modId xmlns:p14="http://schemas.microsoft.com/office/powerpoint/2010/main" val="2997588408"/>
              </p:ext>
            </p:extLst>
          </p:nvPr>
        </p:nvGraphicFramePr>
        <p:xfrm>
          <a:off x="603069" y="403135"/>
          <a:ext cx="10515600" cy="274320"/>
        </p:xfrm>
        <a:graphic>
          <a:graphicData uri="http://schemas.openxmlformats.org/drawingml/2006/table">
            <a:tbl>
              <a:tblPr/>
              <a:tblGrid>
                <a:gridCol w="10515600">
                  <a:extLst>
                    <a:ext uri="{9D8B030D-6E8A-4147-A177-3AD203B41FA5}">
                      <a16:colId xmlns:a16="http://schemas.microsoft.com/office/drawing/2014/main" val="2479485172"/>
                    </a:ext>
                  </a:extLst>
                </a:gridCol>
              </a:tblGrid>
              <a:tr h="0">
                <a:tc>
                  <a:txBody>
                    <a:bodyPr/>
                    <a:lstStyle/>
                    <a:p>
                      <a:r>
                        <a:rPr lang="en-US" b="1" i="1" dirty="0">
                          <a:solidFill>
                            <a:srgbClr val="F71D06"/>
                          </a:solidFill>
                          <a:effectLst/>
                          <a:latin typeface="verdana" panose="020B0604030504040204" pitchFamily="34" charset="0"/>
                        </a:rPr>
                        <a:t>Example </a:t>
                      </a:r>
                      <a:r>
                        <a:rPr lang="en-US" dirty="0">
                          <a:solidFill>
                            <a:srgbClr val="000000"/>
                          </a:solidFill>
                          <a:effectLst/>
                          <a:latin typeface="Times New Roman" panose="02020603050405020304" pitchFamily="18" charset="0"/>
                        </a:rPr>
                        <a:t> </a:t>
                      </a:r>
                      <a:r>
                        <a:rPr lang="en-US" b="1" i="0" dirty="0">
                          <a:solidFill>
                            <a:srgbClr val="000000"/>
                          </a:solidFill>
                          <a:effectLst/>
                          <a:latin typeface="verdana" panose="020B0604030504040204" pitchFamily="34" charset="0"/>
                        </a:rPr>
                        <a:t>Crossing a River</a:t>
                      </a:r>
                      <a:endParaRPr lang="en-US" dirty="0">
                        <a:solidFill>
                          <a:srgbClr val="000000"/>
                        </a:solidFill>
                        <a:effectLst/>
                        <a:latin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040338108"/>
                  </a:ext>
                </a:extLst>
              </a:tr>
            </a:tbl>
          </a:graphicData>
        </a:graphic>
      </p:graphicFrame>
      <p:graphicFrame>
        <p:nvGraphicFramePr>
          <p:cNvPr id="5" name="Table 4">
            <a:extLst>
              <a:ext uri="{FF2B5EF4-FFF2-40B4-BE49-F238E27FC236}">
                <a16:creationId xmlns:a16="http://schemas.microsoft.com/office/drawing/2014/main" id="{AC30CC3A-9974-2439-5841-793657512AE5}"/>
              </a:ext>
            </a:extLst>
          </p:cNvPr>
          <p:cNvGraphicFramePr>
            <a:graphicFrameLocks noGrp="1"/>
          </p:cNvGraphicFramePr>
          <p:nvPr>
            <p:extLst>
              <p:ext uri="{D42A27DB-BD31-4B8C-83A1-F6EECF244321}">
                <p14:modId xmlns:p14="http://schemas.microsoft.com/office/powerpoint/2010/main" val="2895146302"/>
              </p:ext>
            </p:extLst>
          </p:nvPr>
        </p:nvGraphicFramePr>
        <p:xfrm>
          <a:off x="603069" y="317569"/>
          <a:ext cx="10515600" cy="2560320"/>
        </p:xfrm>
        <a:graphic>
          <a:graphicData uri="http://schemas.openxmlformats.org/drawingml/2006/table">
            <a:tbl>
              <a:tblPr/>
              <a:tblGrid>
                <a:gridCol w="10307320">
                  <a:extLst>
                    <a:ext uri="{9D8B030D-6E8A-4147-A177-3AD203B41FA5}">
                      <a16:colId xmlns:a16="http://schemas.microsoft.com/office/drawing/2014/main" val="1277262464"/>
                    </a:ext>
                  </a:extLst>
                </a:gridCol>
                <a:gridCol w="208280">
                  <a:extLst>
                    <a:ext uri="{9D8B030D-6E8A-4147-A177-3AD203B41FA5}">
                      <a16:colId xmlns:a16="http://schemas.microsoft.com/office/drawing/2014/main" val="3752178870"/>
                    </a:ext>
                  </a:extLst>
                </a:gridCol>
              </a:tblGrid>
              <a:tr h="42863">
                <a:tc gridSpan="2">
                  <a:txBody>
                    <a:bodyPr/>
                    <a:lstStyle/>
                    <a:p>
                      <a:pPr algn="r"/>
                      <a:endParaRPr lang="en-HK" sz="2400">
                        <a:solidFill>
                          <a:srgbClr val="000000"/>
                        </a:solidFill>
                        <a:effectLst/>
                        <a:latin typeface="Times New Roman" panose="02020603050405020304" pitchFamily="18" charset="0"/>
                      </a:endParaRPr>
                    </a:p>
                  </a:txBody>
                  <a:tcPr marL="0" marR="0" marT="0" marB="0" anchor="ctr">
                    <a:lnL>
                      <a:noFill/>
                    </a:lnL>
                    <a:lnR>
                      <a:noFill/>
                    </a:lnR>
                    <a:lnT>
                      <a:noFill/>
                    </a:lnT>
                    <a:lnB>
                      <a:noFill/>
                    </a:lnB>
                    <a:noFill/>
                  </a:tcPr>
                </a:tc>
                <a:tc hMerge="1">
                  <a:txBody>
                    <a:bodyPr/>
                    <a:lstStyle/>
                    <a:p>
                      <a:endParaRPr lang="en-HK"/>
                    </a:p>
                  </a:txBody>
                  <a:tcPr/>
                </a:tc>
                <a:extLst>
                  <a:ext uri="{0D108BD9-81ED-4DB2-BD59-A6C34878D82A}">
                    <a16:rowId xmlns:a16="http://schemas.microsoft.com/office/drawing/2014/main" val="3147993988"/>
                  </a:ext>
                </a:extLst>
              </a:tr>
              <a:tr h="0">
                <a:tc>
                  <a:txBody>
                    <a:bodyPr/>
                    <a:lstStyle/>
                    <a:p>
                      <a:endParaRPr lang="en-US" sz="2400" dirty="0">
                        <a:solidFill>
                          <a:srgbClr val="000000"/>
                        </a:solidFill>
                        <a:effectLst/>
                        <a:latin typeface="Times New Roman" panose="02020603050405020304" pitchFamily="18" charset="0"/>
                      </a:endParaRPr>
                    </a:p>
                    <a:p>
                      <a:r>
                        <a:rPr lang="en-US" sz="2400" dirty="0">
                          <a:solidFill>
                            <a:srgbClr val="000000"/>
                          </a:solidFill>
                          <a:effectLst/>
                          <a:latin typeface="Times New Roman" panose="02020603050405020304" pitchFamily="18" charset="0"/>
                        </a:rPr>
                        <a:t>The engine of a boat drives it across a river that is 1800 m wide. The </a:t>
                      </a:r>
                      <a:r>
                        <a:rPr lang="en-US" sz="2400" u="none" strike="noStrike" dirty="0">
                          <a:solidFill>
                            <a:srgbClr val="008000"/>
                          </a:solidFill>
                          <a:effectLst/>
                          <a:latin typeface="Times New Roman" panose="02020603050405020304" pitchFamily="18" charset="0"/>
                          <a:hlinkClick r:id="rId2"/>
                        </a:rPr>
                        <a:t>velocity</a:t>
                      </a:r>
                      <a:r>
                        <a:rPr lang="en-US" sz="2400" dirty="0">
                          <a:solidFill>
                            <a:srgbClr val="000000"/>
                          </a:solidFill>
                          <a:effectLst/>
                          <a:latin typeface="Times New Roman" panose="02020603050405020304" pitchFamily="18" charset="0"/>
                        </a:rPr>
                        <a:t> </a:t>
                      </a:r>
                      <a:r>
                        <a:rPr lang="en-US" sz="2400" b="1" dirty="0" err="1">
                          <a:solidFill>
                            <a:srgbClr val="000000"/>
                          </a:solidFill>
                          <a:effectLst/>
                          <a:latin typeface="Times New Roman" panose="02020603050405020304" pitchFamily="18" charset="0"/>
                        </a:rPr>
                        <a:t>v</a:t>
                      </a:r>
                      <a:r>
                        <a:rPr lang="en-US" sz="2400" b="1" baseline="-25000" dirty="0" err="1">
                          <a:solidFill>
                            <a:srgbClr val="000000"/>
                          </a:solidFill>
                          <a:effectLst/>
                          <a:latin typeface="Times New Roman" panose="02020603050405020304" pitchFamily="18" charset="0"/>
                        </a:rPr>
                        <a:t>BW</a:t>
                      </a:r>
                      <a:r>
                        <a:rPr lang="en-US" sz="2400" dirty="0">
                          <a:solidFill>
                            <a:srgbClr val="000000"/>
                          </a:solidFill>
                          <a:effectLst/>
                          <a:latin typeface="Times New Roman" panose="02020603050405020304" pitchFamily="18" charset="0"/>
                        </a:rPr>
                        <a:t> of the boat relative to the water is 4.0 m/s, directed perpendicular to the current, as in Figure. The velocity </a:t>
                      </a:r>
                      <a:r>
                        <a:rPr lang="en-US" sz="2400" b="1" dirty="0" err="1">
                          <a:solidFill>
                            <a:srgbClr val="000000"/>
                          </a:solidFill>
                          <a:effectLst/>
                          <a:latin typeface="Times New Roman" panose="02020603050405020304" pitchFamily="18" charset="0"/>
                        </a:rPr>
                        <a:t>v</a:t>
                      </a:r>
                      <a:r>
                        <a:rPr lang="en-US" sz="2400" b="1" baseline="-25000" dirty="0" err="1">
                          <a:solidFill>
                            <a:srgbClr val="000000"/>
                          </a:solidFill>
                          <a:effectLst/>
                          <a:latin typeface="Times New Roman" panose="02020603050405020304" pitchFamily="18" charset="0"/>
                        </a:rPr>
                        <a:t>WS</a:t>
                      </a:r>
                      <a:r>
                        <a:rPr lang="en-US" sz="2400" dirty="0">
                          <a:solidFill>
                            <a:srgbClr val="000000"/>
                          </a:solidFill>
                          <a:effectLst/>
                          <a:latin typeface="Times New Roman" panose="02020603050405020304" pitchFamily="18" charset="0"/>
                        </a:rPr>
                        <a:t> of the water relative to the shore is 2.0 m/s. (a) What is the velocity </a:t>
                      </a:r>
                      <a:r>
                        <a:rPr lang="en-US" sz="2400" b="1" dirty="0" err="1">
                          <a:solidFill>
                            <a:srgbClr val="000000"/>
                          </a:solidFill>
                          <a:effectLst/>
                          <a:latin typeface="Times New Roman" panose="02020603050405020304" pitchFamily="18" charset="0"/>
                        </a:rPr>
                        <a:t>v</a:t>
                      </a:r>
                      <a:r>
                        <a:rPr lang="en-US" sz="2400" b="1" baseline="-25000" dirty="0" err="1">
                          <a:solidFill>
                            <a:srgbClr val="000000"/>
                          </a:solidFill>
                          <a:effectLst/>
                          <a:latin typeface="Times New Roman" panose="02020603050405020304" pitchFamily="18" charset="0"/>
                        </a:rPr>
                        <a:t>BS</a:t>
                      </a:r>
                      <a:r>
                        <a:rPr lang="en-US" sz="2400" dirty="0">
                          <a:solidFill>
                            <a:srgbClr val="000000"/>
                          </a:solidFill>
                          <a:effectLst/>
                          <a:latin typeface="Times New Roman" panose="02020603050405020304" pitchFamily="18" charset="0"/>
                        </a:rPr>
                        <a:t> of the boat relative to the shore? (b) How long does it take for the boat to cross the river?</a:t>
                      </a:r>
                      <a:r>
                        <a:rPr lang="en-US" sz="1800" b="0" i="0" kern="1200" dirty="0">
                          <a:solidFill>
                            <a:schemeClr val="tx1"/>
                          </a:solidFill>
                          <a:effectLst/>
                          <a:latin typeface="+mn-lt"/>
                          <a:ea typeface="+mn-ea"/>
                          <a:cs typeface="+mn-cs"/>
                        </a:rPr>
                        <a:t> </a:t>
                      </a:r>
                      <a:endParaRPr lang="en-US" sz="2400" dirty="0">
                        <a:solidFill>
                          <a:srgbClr val="000000"/>
                        </a:solidFill>
                        <a:effectLst/>
                        <a:latin typeface="Times New Roman" panose="02020603050405020304" pitchFamily="18" charset="0"/>
                      </a:endParaRPr>
                    </a:p>
                  </a:txBody>
                  <a:tcPr marL="0" marR="0" marT="0" marB="0" anchor="ctr">
                    <a:lnL>
                      <a:noFill/>
                    </a:lnL>
                    <a:lnR>
                      <a:noFill/>
                    </a:lnR>
                    <a:lnT>
                      <a:noFill/>
                    </a:lnT>
                    <a:lnB>
                      <a:noFill/>
                    </a:lnB>
                    <a:noFill/>
                  </a:tcPr>
                </a:tc>
                <a:tc>
                  <a:txBody>
                    <a:bodyPr/>
                    <a:lstStyle/>
                    <a:p>
                      <a:endParaRPr lang="en-HK" sz="2400" dirty="0"/>
                    </a:p>
                  </a:txBody>
                  <a:tcPr>
                    <a:lnL>
                      <a:noFill/>
                    </a:lnL>
                    <a:lnT>
                      <a:noFill/>
                    </a:lnT>
                  </a:tcPr>
                </a:tc>
                <a:extLst>
                  <a:ext uri="{0D108BD9-81ED-4DB2-BD59-A6C34878D82A}">
                    <a16:rowId xmlns:a16="http://schemas.microsoft.com/office/drawing/2014/main" val="2226702646"/>
                  </a:ext>
                </a:extLst>
              </a:tr>
            </a:tbl>
          </a:graphicData>
        </a:graphic>
      </p:graphicFrame>
      <p:pic>
        <p:nvPicPr>
          <p:cNvPr id="1025" name="Picture 1">
            <a:extLst>
              <a:ext uri="{FF2B5EF4-FFF2-40B4-BE49-F238E27FC236}">
                <a16:creationId xmlns:a16="http://schemas.microsoft.com/office/drawing/2014/main" id="{ED3ECF85-DD89-21DC-B4EF-4E9C13C8A2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69" y="317410"/>
            <a:ext cx="104775" cy="857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8759B49-1C5E-829A-7D42-B5E202667E20}"/>
              </a:ext>
            </a:extLst>
          </p:cNvPr>
          <p:cNvPicPr>
            <a:picLocks noChangeAspect="1"/>
          </p:cNvPicPr>
          <p:nvPr/>
        </p:nvPicPr>
        <p:blipFill>
          <a:blip r:embed="rId4"/>
          <a:stretch>
            <a:fillRect/>
          </a:stretch>
        </p:blipFill>
        <p:spPr>
          <a:xfrm>
            <a:off x="795598" y="3027031"/>
            <a:ext cx="3076597" cy="3638577"/>
          </a:xfrm>
          <a:prstGeom prst="rect">
            <a:avLst/>
          </a:prstGeom>
        </p:spPr>
      </p:pic>
      <p:sp>
        <p:nvSpPr>
          <p:cNvPr id="11" name="TextBox 10">
            <a:extLst>
              <a:ext uri="{FF2B5EF4-FFF2-40B4-BE49-F238E27FC236}">
                <a16:creationId xmlns:a16="http://schemas.microsoft.com/office/drawing/2014/main" id="{34CC51C7-5C70-BBC5-FAB1-9CEBDEE354DC}"/>
              </a:ext>
            </a:extLst>
          </p:cNvPr>
          <p:cNvSpPr txBox="1"/>
          <p:nvPr/>
        </p:nvSpPr>
        <p:spPr>
          <a:xfrm>
            <a:off x="4230732" y="3292567"/>
            <a:ext cx="6097088" cy="1938992"/>
          </a:xfrm>
          <a:prstGeom prst="rect">
            <a:avLst/>
          </a:prstGeom>
          <a:noFill/>
        </p:spPr>
        <p:txBody>
          <a:bodyPr wrap="square">
            <a:spAutoFit/>
          </a:bodyPr>
          <a:lstStyle/>
          <a:p>
            <a:r>
              <a:rPr lang="en-US" sz="2400" b="0" i="0" kern="1200" dirty="0">
                <a:solidFill>
                  <a:schemeClr val="tx1"/>
                </a:solidFill>
                <a:effectLst/>
                <a:latin typeface="+mn-lt"/>
                <a:ea typeface="+mn-ea"/>
                <a:cs typeface="+mn-cs"/>
              </a:rPr>
              <a:t>The velocity of the boat relative to the shore is </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BS</a:t>
            </a:r>
            <a:r>
              <a:rPr lang="en-US" sz="2400" b="0" i="0" kern="1200" dirty="0" err="1">
                <a:solidFill>
                  <a:schemeClr val="tx1"/>
                </a:solidFill>
                <a:effectLst/>
                <a:latin typeface="+mn-lt"/>
                <a:ea typeface="+mn-ea"/>
                <a:cs typeface="+mn-cs"/>
              </a:rPr>
              <a:t>.</a:t>
            </a:r>
            <a:r>
              <a:rPr lang="en-US" sz="2400" b="0" i="0" kern="1200" dirty="0">
                <a:solidFill>
                  <a:schemeClr val="tx1"/>
                </a:solidFill>
                <a:effectLst/>
                <a:latin typeface="+mn-lt"/>
                <a:ea typeface="+mn-ea"/>
                <a:cs typeface="+mn-cs"/>
              </a:rPr>
              <a:t> It is the vector sum of the velocity </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BW</a:t>
            </a:r>
            <a:r>
              <a:rPr lang="en-US" sz="2400" b="0" i="0" kern="1200" dirty="0">
                <a:solidFill>
                  <a:schemeClr val="tx1"/>
                </a:solidFill>
                <a:effectLst/>
                <a:latin typeface="+mn-lt"/>
                <a:ea typeface="+mn-ea"/>
                <a:cs typeface="+mn-cs"/>
              </a:rPr>
              <a:t> of the boat relative to the water and the velocity </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WS</a:t>
            </a:r>
            <a:r>
              <a:rPr lang="en-US" sz="2400" b="0" i="0" kern="1200" dirty="0">
                <a:solidFill>
                  <a:schemeClr val="tx1"/>
                </a:solidFill>
                <a:effectLst/>
                <a:latin typeface="+mn-lt"/>
                <a:ea typeface="+mn-ea"/>
                <a:cs typeface="+mn-cs"/>
              </a:rPr>
              <a:t> of the water relative to the </a:t>
            </a:r>
            <a:r>
              <a:rPr lang="en-US" sz="2400" b="0" i="0" kern="1200" dirty="0" err="1">
                <a:solidFill>
                  <a:schemeClr val="tx1"/>
                </a:solidFill>
                <a:effectLst/>
                <a:latin typeface="+mn-lt"/>
                <a:ea typeface="+mn-ea"/>
                <a:cs typeface="+mn-cs"/>
              </a:rPr>
              <a:t>shore:</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BS</a:t>
            </a:r>
            <a:r>
              <a:rPr lang="en-US" sz="2400" b="0" i="0" kern="1200" dirty="0">
                <a:solidFill>
                  <a:schemeClr val="tx1"/>
                </a:solidFill>
                <a:effectLst/>
                <a:latin typeface="+mn-lt"/>
                <a:ea typeface="+mn-ea"/>
                <a:cs typeface="+mn-cs"/>
              </a:rPr>
              <a:t>=</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BW</a:t>
            </a:r>
            <a:r>
              <a:rPr lang="en-US" sz="2400" b="0" i="0" kern="1200" dirty="0" err="1">
                <a:solidFill>
                  <a:schemeClr val="tx1"/>
                </a:solidFill>
                <a:effectLst/>
                <a:latin typeface="+mn-lt"/>
                <a:ea typeface="+mn-ea"/>
                <a:cs typeface="+mn-cs"/>
              </a:rPr>
              <a:t>+</a:t>
            </a:r>
            <a:r>
              <a:rPr lang="en-US" sz="2400" b="1" i="0" kern="1200" dirty="0" err="1">
                <a:solidFill>
                  <a:schemeClr val="tx1"/>
                </a:solidFill>
                <a:effectLst/>
                <a:latin typeface="+mn-lt"/>
                <a:ea typeface="+mn-ea"/>
                <a:cs typeface="+mn-cs"/>
              </a:rPr>
              <a:t>v</a:t>
            </a:r>
            <a:r>
              <a:rPr lang="en-US" sz="2400" b="1" i="0" kern="1200" baseline="-25000" dirty="0" err="1">
                <a:solidFill>
                  <a:schemeClr val="tx1"/>
                </a:solidFill>
                <a:effectLst/>
                <a:latin typeface="+mn-lt"/>
                <a:ea typeface="+mn-ea"/>
                <a:cs typeface="+mn-cs"/>
              </a:rPr>
              <a:t>WS</a:t>
            </a:r>
            <a:r>
              <a:rPr lang="en-US" sz="2400" b="0" i="0" kern="1200" dirty="0">
                <a:solidFill>
                  <a:schemeClr val="tx1"/>
                </a:solidFill>
                <a:effectLst/>
                <a:latin typeface="+mn-lt"/>
                <a:ea typeface="+mn-ea"/>
                <a:cs typeface="+mn-cs"/>
              </a:rPr>
              <a:t>.</a:t>
            </a:r>
            <a:endParaRPr lang="en-HK" sz="2400" dirty="0"/>
          </a:p>
        </p:txBody>
      </p:sp>
    </p:spTree>
    <p:extLst>
      <p:ext uri="{BB962C8B-B14F-4D97-AF65-F5344CB8AC3E}">
        <p14:creationId xmlns:p14="http://schemas.microsoft.com/office/powerpoint/2010/main" val="358363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2FED-4C11-5740-C127-AEE63CFC7690}"/>
              </a:ext>
            </a:extLst>
          </p:cNvPr>
          <p:cNvSpPr>
            <a:spLocks noGrp="1"/>
          </p:cNvSpPr>
          <p:nvPr>
            <p:ph type="title"/>
          </p:nvPr>
        </p:nvSpPr>
        <p:spPr/>
        <p:txBody>
          <a:bodyPr/>
          <a:lstStyle/>
          <a:p>
            <a:endParaRPr lang="en-HK"/>
          </a:p>
        </p:txBody>
      </p:sp>
      <p:pic>
        <p:nvPicPr>
          <p:cNvPr id="5" name="Picture 4">
            <a:extLst>
              <a:ext uri="{FF2B5EF4-FFF2-40B4-BE49-F238E27FC236}">
                <a16:creationId xmlns:a16="http://schemas.microsoft.com/office/drawing/2014/main" id="{CEE2C074-306E-8007-0BC0-7401469E369D}"/>
              </a:ext>
            </a:extLst>
          </p:cNvPr>
          <p:cNvPicPr>
            <a:picLocks noChangeAspect="1"/>
          </p:cNvPicPr>
          <p:nvPr/>
        </p:nvPicPr>
        <p:blipFill>
          <a:blip r:embed="rId2"/>
          <a:stretch>
            <a:fillRect/>
          </a:stretch>
        </p:blipFill>
        <p:spPr>
          <a:xfrm>
            <a:off x="-17401" y="0"/>
            <a:ext cx="12139730" cy="2860766"/>
          </a:xfrm>
          <a:prstGeom prst="rect">
            <a:avLst/>
          </a:prstGeom>
        </p:spPr>
      </p:pic>
    </p:spTree>
    <p:extLst>
      <p:ext uri="{BB962C8B-B14F-4D97-AF65-F5344CB8AC3E}">
        <p14:creationId xmlns:p14="http://schemas.microsoft.com/office/powerpoint/2010/main" val="362394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485A-F596-2582-D4EC-3A11AA688C77}"/>
              </a:ext>
            </a:extLst>
          </p:cNvPr>
          <p:cNvSpPr>
            <a:spLocks noGrp="1"/>
          </p:cNvSpPr>
          <p:nvPr>
            <p:ph type="title"/>
          </p:nvPr>
        </p:nvSpPr>
        <p:spPr/>
        <p:txBody>
          <a:bodyPr>
            <a:noAutofit/>
          </a:bodyPr>
          <a:lstStyle/>
          <a:p>
            <a:r>
              <a:rPr lang="en-US" sz="3200" b="1" i="1" dirty="0">
                <a:solidFill>
                  <a:srgbClr val="F71D06"/>
                </a:solidFill>
                <a:effectLst/>
                <a:latin typeface="verdana" panose="020B0604030504040204" pitchFamily="34" charset="0"/>
              </a:rPr>
              <a:t>Example </a:t>
            </a:r>
            <a:r>
              <a:rPr lang="en-US" sz="3200" b="0" i="0" dirty="0">
                <a:solidFill>
                  <a:srgbClr val="000000"/>
                </a:solidFill>
                <a:effectLst/>
                <a:latin typeface="Times New Roman" panose="02020603050405020304" pitchFamily="18" charset="0"/>
              </a:rPr>
              <a:t>  </a:t>
            </a:r>
            <a:r>
              <a:rPr lang="en-US" sz="3200" b="1" i="0" dirty="0">
                <a:solidFill>
                  <a:srgbClr val="000000"/>
                </a:solidFill>
                <a:effectLst/>
                <a:latin typeface="verdana" panose="020B0604030504040204" pitchFamily="34" charset="0"/>
              </a:rPr>
              <a:t>Approaching an Intersection</a:t>
            </a:r>
            <a:br>
              <a:rPr lang="en-US" sz="3200" dirty="0"/>
            </a:br>
            <a:endParaRPr lang="en-HK" sz="3200" dirty="0"/>
          </a:p>
        </p:txBody>
      </p:sp>
      <p:sp>
        <p:nvSpPr>
          <p:cNvPr id="5" name="TextBox 4">
            <a:extLst>
              <a:ext uri="{FF2B5EF4-FFF2-40B4-BE49-F238E27FC236}">
                <a16:creationId xmlns:a16="http://schemas.microsoft.com/office/drawing/2014/main" id="{E7802B13-9A0D-78EA-0CB5-814B24ACF353}"/>
              </a:ext>
            </a:extLst>
          </p:cNvPr>
          <p:cNvSpPr txBox="1"/>
          <p:nvPr/>
        </p:nvSpPr>
        <p:spPr>
          <a:xfrm>
            <a:off x="1023801" y="1459855"/>
            <a:ext cx="10713176" cy="830997"/>
          </a:xfrm>
          <a:prstGeom prst="rect">
            <a:avLst/>
          </a:prstGeom>
          <a:noFill/>
        </p:spPr>
        <p:txBody>
          <a:bodyPr wrap="square">
            <a:spAutoFit/>
          </a:bodyPr>
          <a:lstStyle/>
          <a:p>
            <a:r>
              <a:rPr lang="en-US" sz="2400" b="0" i="0" dirty="0">
                <a:solidFill>
                  <a:srgbClr val="000000"/>
                </a:solidFill>
                <a:effectLst/>
                <a:latin typeface="Times New Roman" panose="02020603050405020304" pitchFamily="18" charset="0"/>
              </a:rPr>
              <a:t>Find the magnitude and direction of </a:t>
            </a:r>
            <a:r>
              <a:rPr lang="en-US" sz="2400" b="1" i="0" dirty="0" err="1">
                <a:solidFill>
                  <a:srgbClr val="000000"/>
                </a:solidFill>
                <a:effectLst/>
                <a:latin typeface="Times New Roman" panose="02020603050405020304" pitchFamily="18" charset="0"/>
              </a:rPr>
              <a:t>v</a:t>
            </a:r>
            <a:r>
              <a:rPr lang="en-US" sz="2400" b="1" i="0" baseline="-25000" dirty="0" err="1">
                <a:solidFill>
                  <a:srgbClr val="000000"/>
                </a:solidFill>
                <a:effectLst/>
                <a:latin typeface="Times New Roman" panose="02020603050405020304" pitchFamily="18" charset="0"/>
              </a:rPr>
              <a:t>AB</a:t>
            </a:r>
            <a:r>
              <a:rPr lang="en-US" sz="2400" b="1" i="0" baseline="-25000" dirty="0">
                <a:solidFill>
                  <a:srgbClr val="000000"/>
                </a:solidFill>
                <a:effectLst/>
                <a:latin typeface="Times New Roman" panose="02020603050405020304" pitchFamily="18" charset="0"/>
              </a:rPr>
              <a:t>  </a:t>
            </a:r>
            <a:r>
              <a:rPr lang="en-US" sz="2400" b="0" i="0" dirty="0">
                <a:solidFill>
                  <a:srgbClr val="000000"/>
                </a:solidFill>
                <a:effectLst/>
                <a:latin typeface="Times New Roman" panose="02020603050405020304" pitchFamily="18" charset="0"/>
              </a:rPr>
              <a:t>(velocity of car A relative to the observers in car B), where </a:t>
            </a:r>
            <a:endParaRPr lang="en-HK" sz="2400" dirty="0"/>
          </a:p>
        </p:txBody>
      </p:sp>
      <p:pic>
        <p:nvPicPr>
          <p:cNvPr id="7" name="Picture 6">
            <a:extLst>
              <a:ext uri="{FF2B5EF4-FFF2-40B4-BE49-F238E27FC236}">
                <a16:creationId xmlns:a16="http://schemas.microsoft.com/office/drawing/2014/main" id="{F7E756C9-A5D1-2123-E45E-57FE75ACB490}"/>
              </a:ext>
            </a:extLst>
          </p:cNvPr>
          <p:cNvPicPr>
            <a:picLocks noChangeAspect="1"/>
          </p:cNvPicPr>
          <p:nvPr/>
        </p:nvPicPr>
        <p:blipFill>
          <a:blip r:embed="rId2"/>
          <a:stretch>
            <a:fillRect/>
          </a:stretch>
        </p:blipFill>
        <p:spPr>
          <a:xfrm>
            <a:off x="1023801" y="2437002"/>
            <a:ext cx="4567583" cy="4420998"/>
          </a:xfrm>
          <a:prstGeom prst="rect">
            <a:avLst/>
          </a:prstGeom>
        </p:spPr>
      </p:pic>
    </p:spTree>
    <p:extLst>
      <p:ext uri="{BB962C8B-B14F-4D97-AF65-F5344CB8AC3E}">
        <p14:creationId xmlns:p14="http://schemas.microsoft.com/office/powerpoint/2010/main" val="1754985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C630-369E-4833-7021-BF491D9975AE}"/>
              </a:ext>
            </a:extLst>
          </p:cNvPr>
          <p:cNvSpPr>
            <a:spLocks noGrp="1"/>
          </p:cNvSpPr>
          <p:nvPr>
            <p:ph type="title"/>
          </p:nvPr>
        </p:nvSpPr>
        <p:spPr/>
        <p:txBody>
          <a:bodyPr/>
          <a:lstStyle/>
          <a:p>
            <a:endParaRPr lang="en-HK"/>
          </a:p>
        </p:txBody>
      </p:sp>
      <p:pic>
        <p:nvPicPr>
          <p:cNvPr id="5" name="Picture 4">
            <a:extLst>
              <a:ext uri="{FF2B5EF4-FFF2-40B4-BE49-F238E27FC236}">
                <a16:creationId xmlns:a16="http://schemas.microsoft.com/office/drawing/2014/main" id="{F719C107-3CA8-0C0B-5D1C-6AD499061519}"/>
              </a:ext>
            </a:extLst>
          </p:cNvPr>
          <p:cNvPicPr>
            <a:picLocks noChangeAspect="1"/>
          </p:cNvPicPr>
          <p:nvPr/>
        </p:nvPicPr>
        <p:blipFill>
          <a:blip r:embed="rId2"/>
          <a:srcRect b="61188"/>
          <a:stretch/>
        </p:blipFill>
        <p:spPr>
          <a:xfrm>
            <a:off x="1103811" y="134689"/>
            <a:ext cx="8723811" cy="1125877"/>
          </a:xfrm>
          <a:prstGeom prst="rect">
            <a:avLst/>
          </a:prstGeom>
        </p:spPr>
      </p:pic>
      <p:pic>
        <p:nvPicPr>
          <p:cNvPr id="7" name="Picture 6">
            <a:extLst>
              <a:ext uri="{FF2B5EF4-FFF2-40B4-BE49-F238E27FC236}">
                <a16:creationId xmlns:a16="http://schemas.microsoft.com/office/drawing/2014/main" id="{079C2763-8515-94B4-F635-8FBECDD5B6EE}"/>
              </a:ext>
            </a:extLst>
          </p:cNvPr>
          <p:cNvPicPr>
            <a:picLocks noChangeAspect="1"/>
          </p:cNvPicPr>
          <p:nvPr/>
        </p:nvPicPr>
        <p:blipFill>
          <a:blip r:embed="rId3"/>
          <a:srcRect r="43396"/>
          <a:stretch/>
        </p:blipFill>
        <p:spPr>
          <a:xfrm>
            <a:off x="0" y="2043419"/>
            <a:ext cx="3984171" cy="3711575"/>
          </a:xfrm>
          <a:prstGeom prst="rect">
            <a:avLst/>
          </a:prstGeom>
        </p:spPr>
      </p:pic>
      <p:pic>
        <p:nvPicPr>
          <p:cNvPr id="9" name="Picture 8">
            <a:extLst>
              <a:ext uri="{FF2B5EF4-FFF2-40B4-BE49-F238E27FC236}">
                <a16:creationId xmlns:a16="http://schemas.microsoft.com/office/drawing/2014/main" id="{AD599ABD-1EF5-0C0D-31F2-BC9404429A39}"/>
              </a:ext>
            </a:extLst>
          </p:cNvPr>
          <p:cNvPicPr>
            <a:picLocks noChangeAspect="1"/>
          </p:cNvPicPr>
          <p:nvPr/>
        </p:nvPicPr>
        <p:blipFill>
          <a:blip r:embed="rId4"/>
          <a:stretch>
            <a:fillRect/>
          </a:stretch>
        </p:blipFill>
        <p:spPr>
          <a:xfrm>
            <a:off x="3426761" y="4842324"/>
            <a:ext cx="8440844" cy="1880987"/>
          </a:xfrm>
          <a:prstGeom prst="rect">
            <a:avLst/>
          </a:prstGeom>
        </p:spPr>
      </p:pic>
      <p:pic>
        <p:nvPicPr>
          <p:cNvPr id="10" name="Picture 9">
            <a:extLst>
              <a:ext uri="{FF2B5EF4-FFF2-40B4-BE49-F238E27FC236}">
                <a16:creationId xmlns:a16="http://schemas.microsoft.com/office/drawing/2014/main" id="{C3CE4327-CE38-12C8-DBB3-B84F9DFFB424}"/>
              </a:ext>
            </a:extLst>
          </p:cNvPr>
          <p:cNvPicPr>
            <a:picLocks noChangeAspect="1"/>
          </p:cNvPicPr>
          <p:nvPr/>
        </p:nvPicPr>
        <p:blipFill>
          <a:blip r:embed="rId2"/>
          <a:srcRect t="77673"/>
          <a:stretch/>
        </p:blipFill>
        <p:spPr>
          <a:xfrm>
            <a:off x="531222" y="1491002"/>
            <a:ext cx="8723811" cy="647671"/>
          </a:xfrm>
          <a:prstGeom prst="rect">
            <a:avLst/>
          </a:prstGeom>
        </p:spPr>
      </p:pic>
      <p:pic>
        <p:nvPicPr>
          <p:cNvPr id="11" name="Picture 10">
            <a:extLst>
              <a:ext uri="{FF2B5EF4-FFF2-40B4-BE49-F238E27FC236}">
                <a16:creationId xmlns:a16="http://schemas.microsoft.com/office/drawing/2014/main" id="{EECFD83F-CED4-C1CB-61CC-D6ADB7CD21CF}"/>
              </a:ext>
            </a:extLst>
          </p:cNvPr>
          <p:cNvPicPr>
            <a:picLocks noChangeAspect="1"/>
          </p:cNvPicPr>
          <p:nvPr/>
        </p:nvPicPr>
        <p:blipFill>
          <a:blip r:embed="rId3"/>
          <a:srcRect l="58753" t="31617" b="21790"/>
          <a:stretch/>
        </p:blipFill>
        <p:spPr>
          <a:xfrm>
            <a:off x="9091748" y="1491002"/>
            <a:ext cx="2903220" cy="1729309"/>
          </a:xfrm>
          <a:prstGeom prst="rect">
            <a:avLst/>
          </a:prstGeom>
        </p:spPr>
      </p:pic>
    </p:spTree>
    <p:extLst>
      <p:ext uri="{BB962C8B-B14F-4D97-AF65-F5344CB8AC3E}">
        <p14:creationId xmlns:p14="http://schemas.microsoft.com/office/powerpoint/2010/main" val="163061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D6B7-464E-1BE3-813E-4B0D05D594F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D90659C-3223-13EB-2F6F-484245A74201}"/>
              </a:ext>
            </a:extLst>
          </p:cNvPr>
          <p:cNvPicPr>
            <a:picLocks noChangeAspect="1"/>
          </p:cNvPicPr>
          <p:nvPr/>
        </p:nvPicPr>
        <p:blipFill>
          <a:blip r:embed="rId3"/>
          <a:stretch>
            <a:fillRect/>
          </a:stretch>
        </p:blipFill>
        <p:spPr>
          <a:xfrm>
            <a:off x="-1" y="0"/>
            <a:ext cx="12162505" cy="3733984"/>
          </a:xfrm>
          <a:prstGeom prst="rect">
            <a:avLst/>
          </a:prstGeom>
        </p:spPr>
      </p:pic>
      <p:sp>
        <p:nvSpPr>
          <p:cNvPr id="7" name="文本框 6">
            <a:extLst>
              <a:ext uri="{FF2B5EF4-FFF2-40B4-BE49-F238E27FC236}">
                <a16:creationId xmlns:a16="http://schemas.microsoft.com/office/drawing/2014/main" id="{2754F848-3554-E5FB-E657-D4DFDD9808AF}"/>
              </a:ext>
            </a:extLst>
          </p:cNvPr>
          <p:cNvSpPr txBox="1"/>
          <p:nvPr/>
        </p:nvSpPr>
        <p:spPr>
          <a:xfrm>
            <a:off x="1654822" y="4382516"/>
            <a:ext cx="9119857" cy="584775"/>
          </a:xfrm>
          <a:prstGeom prst="rect">
            <a:avLst/>
          </a:prstGeom>
          <a:noFill/>
        </p:spPr>
        <p:txBody>
          <a:bodyPr wrap="square">
            <a:spAutoFit/>
          </a:bodyPr>
          <a:lstStyle/>
          <a:p>
            <a:pPr algn="l"/>
            <a:r>
              <a:rPr lang="en-US" altLang="zh-CN" sz="3200" b="0" i="0" u="none" strike="noStrike" baseline="0" dirty="0">
                <a:latin typeface="Times-Roman"/>
              </a:rPr>
              <a:t>Again, if you don’t know what to do, draw things out!</a:t>
            </a:r>
            <a:endParaRPr lang="zh-CN" altLang="en-US" sz="3200" dirty="0"/>
          </a:p>
        </p:txBody>
      </p:sp>
    </p:spTree>
    <p:extLst>
      <p:ext uri="{BB962C8B-B14F-4D97-AF65-F5344CB8AC3E}">
        <p14:creationId xmlns:p14="http://schemas.microsoft.com/office/powerpoint/2010/main" val="320234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D1580-951D-189F-268E-E6C870D9D33E}"/>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CA002881-7A57-FB7C-19A6-C937FC683A66}"/>
              </a:ext>
            </a:extLst>
          </p:cNvPr>
          <p:cNvPicPr>
            <a:picLocks noChangeAspect="1"/>
          </p:cNvPicPr>
          <p:nvPr/>
        </p:nvPicPr>
        <p:blipFill>
          <a:blip r:embed="rId3"/>
          <a:stretch>
            <a:fillRect/>
          </a:stretch>
        </p:blipFill>
        <p:spPr>
          <a:xfrm>
            <a:off x="0" y="206990"/>
            <a:ext cx="5328016" cy="6444020"/>
          </a:xfrm>
          <a:prstGeom prst="rect">
            <a:avLst/>
          </a:prstGeom>
        </p:spPr>
      </p:pic>
      <p:pic>
        <p:nvPicPr>
          <p:cNvPr id="8" name="图片 7">
            <a:extLst>
              <a:ext uri="{FF2B5EF4-FFF2-40B4-BE49-F238E27FC236}">
                <a16:creationId xmlns:a16="http://schemas.microsoft.com/office/drawing/2014/main" id="{56B19981-3D5F-E5DB-F4D8-1908884900A6}"/>
              </a:ext>
            </a:extLst>
          </p:cNvPr>
          <p:cNvPicPr>
            <a:picLocks noChangeAspect="1"/>
          </p:cNvPicPr>
          <p:nvPr/>
        </p:nvPicPr>
        <p:blipFill rotWithShape="1">
          <a:blip r:embed="rId4"/>
          <a:srcRect b="71800"/>
          <a:stretch/>
        </p:blipFill>
        <p:spPr>
          <a:xfrm>
            <a:off x="4633396" y="1103730"/>
            <a:ext cx="5847431" cy="1501077"/>
          </a:xfrm>
          <a:prstGeom prst="rect">
            <a:avLst/>
          </a:prstGeom>
        </p:spPr>
      </p:pic>
      <p:pic>
        <p:nvPicPr>
          <p:cNvPr id="9" name="图片 8">
            <a:extLst>
              <a:ext uri="{FF2B5EF4-FFF2-40B4-BE49-F238E27FC236}">
                <a16:creationId xmlns:a16="http://schemas.microsoft.com/office/drawing/2014/main" id="{EC51CDF6-8336-6C5A-0C73-C088A7AADD99}"/>
              </a:ext>
            </a:extLst>
          </p:cNvPr>
          <p:cNvPicPr>
            <a:picLocks noChangeAspect="1"/>
          </p:cNvPicPr>
          <p:nvPr/>
        </p:nvPicPr>
        <p:blipFill rotWithShape="1">
          <a:blip r:embed="rId4"/>
          <a:srcRect l="22000" t="26831" r="2693" b="52169"/>
          <a:stretch/>
        </p:blipFill>
        <p:spPr>
          <a:xfrm>
            <a:off x="5919817" y="2777962"/>
            <a:ext cx="4403557" cy="1117797"/>
          </a:xfrm>
          <a:prstGeom prst="rect">
            <a:avLst/>
          </a:prstGeom>
        </p:spPr>
      </p:pic>
      <p:pic>
        <p:nvPicPr>
          <p:cNvPr id="10" name="图片 9">
            <a:extLst>
              <a:ext uri="{FF2B5EF4-FFF2-40B4-BE49-F238E27FC236}">
                <a16:creationId xmlns:a16="http://schemas.microsoft.com/office/drawing/2014/main" id="{EB93E713-93DD-9B5E-82A0-2EC7777B4960}"/>
              </a:ext>
            </a:extLst>
          </p:cNvPr>
          <p:cNvPicPr>
            <a:picLocks noChangeAspect="1"/>
          </p:cNvPicPr>
          <p:nvPr/>
        </p:nvPicPr>
        <p:blipFill rotWithShape="1">
          <a:blip r:embed="rId4"/>
          <a:srcRect l="20255" t="51984" b="25895"/>
          <a:stretch/>
        </p:blipFill>
        <p:spPr>
          <a:xfrm>
            <a:off x="6072837" y="4195369"/>
            <a:ext cx="4663020" cy="1177492"/>
          </a:xfrm>
          <a:prstGeom prst="rect">
            <a:avLst/>
          </a:prstGeom>
        </p:spPr>
      </p:pic>
      <p:pic>
        <p:nvPicPr>
          <p:cNvPr id="11" name="图片 10">
            <a:extLst>
              <a:ext uri="{FF2B5EF4-FFF2-40B4-BE49-F238E27FC236}">
                <a16:creationId xmlns:a16="http://schemas.microsoft.com/office/drawing/2014/main" id="{676A684F-E599-7B66-0096-E3C77D6D5527}"/>
              </a:ext>
            </a:extLst>
          </p:cNvPr>
          <p:cNvPicPr>
            <a:picLocks noChangeAspect="1"/>
          </p:cNvPicPr>
          <p:nvPr/>
        </p:nvPicPr>
        <p:blipFill rotWithShape="1">
          <a:blip r:embed="rId4"/>
          <a:srcRect t="73805"/>
          <a:stretch/>
        </p:blipFill>
        <p:spPr>
          <a:xfrm>
            <a:off x="5919817" y="5463612"/>
            <a:ext cx="5847431" cy="1394388"/>
          </a:xfrm>
          <a:prstGeom prst="rect">
            <a:avLst/>
          </a:prstGeom>
        </p:spPr>
      </p:pic>
      <p:sp>
        <p:nvSpPr>
          <p:cNvPr id="13" name="Title 1">
            <a:extLst>
              <a:ext uri="{FF2B5EF4-FFF2-40B4-BE49-F238E27FC236}">
                <a16:creationId xmlns:a16="http://schemas.microsoft.com/office/drawing/2014/main" id="{8E45237F-637B-F3E7-4404-DB2BE9209FFD}"/>
              </a:ext>
            </a:extLst>
          </p:cNvPr>
          <p:cNvSpPr txBox="1">
            <a:spLocks/>
          </p:cNvSpPr>
          <p:nvPr/>
        </p:nvSpPr>
        <p:spPr>
          <a:xfrm>
            <a:off x="85103" y="0"/>
            <a:ext cx="12021794" cy="796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dirty="0">
                <a:solidFill>
                  <a:srgbClr val="011893"/>
                </a:solidFill>
                <a:latin typeface="+mn-lt"/>
              </a:rPr>
              <a:t>Crossing the River</a:t>
            </a:r>
            <a:endParaRPr lang="en-US" dirty="0">
              <a:solidFill>
                <a:srgbClr val="011893"/>
              </a:solidFill>
              <a:latin typeface="+mn-lt"/>
            </a:endParaRPr>
          </a:p>
        </p:txBody>
      </p:sp>
    </p:spTree>
    <p:extLst>
      <p:ext uri="{BB962C8B-B14F-4D97-AF65-F5344CB8AC3E}">
        <p14:creationId xmlns:p14="http://schemas.microsoft.com/office/powerpoint/2010/main" val="2613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89DD-5804-7C53-C1A2-54230CCB907B}"/>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25EC347A-E8C1-C10E-F6B0-7226ABC55ABA}"/>
              </a:ext>
            </a:extLst>
          </p:cNvPr>
          <p:cNvPicPr>
            <a:picLocks noChangeAspect="1"/>
          </p:cNvPicPr>
          <p:nvPr/>
        </p:nvPicPr>
        <p:blipFill>
          <a:blip r:embed="rId3"/>
          <a:stretch>
            <a:fillRect/>
          </a:stretch>
        </p:blipFill>
        <p:spPr>
          <a:xfrm>
            <a:off x="7112952" y="0"/>
            <a:ext cx="5131105" cy="6205865"/>
          </a:xfrm>
          <a:prstGeom prst="rect">
            <a:avLst/>
          </a:prstGeom>
        </p:spPr>
      </p:pic>
      <p:pic>
        <p:nvPicPr>
          <p:cNvPr id="11" name="图片 10">
            <a:extLst>
              <a:ext uri="{FF2B5EF4-FFF2-40B4-BE49-F238E27FC236}">
                <a16:creationId xmlns:a16="http://schemas.microsoft.com/office/drawing/2014/main" id="{FB65FD6B-7EC2-5418-6A3D-87EFB4EAAF21}"/>
              </a:ext>
            </a:extLst>
          </p:cNvPr>
          <p:cNvPicPr>
            <a:picLocks noChangeAspect="1"/>
          </p:cNvPicPr>
          <p:nvPr/>
        </p:nvPicPr>
        <p:blipFill rotWithShape="1">
          <a:blip r:embed="rId4"/>
          <a:srcRect t="73805"/>
          <a:stretch/>
        </p:blipFill>
        <p:spPr>
          <a:xfrm>
            <a:off x="248569" y="591111"/>
            <a:ext cx="5847431" cy="1394388"/>
          </a:xfrm>
          <a:prstGeom prst="rect">
            <a:avLst/>
          </a:prstGeom>
        </p:spPr>
      </p:pic>
      <p:sp>
        <p:nvSpPr>
          <p:cNvPr id="13" name="Title 1">
            <a:extLst>
              <a:ext uri="{FF2B5EF4-FFF2-40B4-BE49-F238E27FC236}">
                <a16:creationId xmlns:a16="http://schemas.microsoft.com/office/drawing/2014/main" id="{773FE3A6-78FD-CE06-C5A7-A785380587C0}"/>
              </a:ext>
            </a:extLst>
          </p:cNvPr>
          <p:cNvSpPr txBox="1">
            <a:spLocks/>
          </p:cNvSpPr>
          <p:nvPr/>
        </p:nvSpPr>
        <p:spPr>
          <a:xfrm>
            <a:off x="85103" y="0"/>
            <a:ext cx="12021794" cy="796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dirty="0">
                <a:solidFill>
                  <a:srgbClr val="011893"/>
                </a:solidFill>
                <a:latin typeface="+mn-lt"/>
              </a:rPr>
              <a:t>Crossing the River</a:t>
            </a:r>
            <a:endParaRPr lang="en-US" dirty="0">
              <a:solidFill>
                <a:srgbClr val="011893"/>
              </a:solidFill>
              <a:latin typeface="+mn-lt"/>
            </a:endParaRPr>
          </a:p>
        </p:txBody>
      </p:sp>
      <p:pic>
        <p:nvPicPr>
          <p:cNvPr id="3" name="图片 2">
            <a:extLst>
              <a:ext uri="{FF2B5EF4-FFF2-40B4-BE49-F238E27FC236}">
                <a16:creationId xmlns:a16="http://schemas.microsoft.com/office/drawing/2014/main" id="{6C0A0BEA-ACA4-00E9-35F2-46855850D0B9}"/>
              </a:ext>
            </a:extLst>
          </p:cNvPr>
          <p:cNvPicPr>
            <a:picLocks noChangeAspect="1"/>
          </p:cNvPicPr>
          <p:nvPr/>
        </p:nvPicPr>
        <p:blipFill rotWithShape="1">
          <a:blip r:embed="rId5"/>
          <a:srcRect b="70974"/>
          <a:stretch/>
        </p:blipFill>
        <p:spPr>
          <a:xfrm>
            <a:off x="0" y="2203731"/>
            <a:ext cx="8754697" cy="1177925"/>
          </a:xfrm>
          <a:prstGeom prst="rect">
            <a:avLst/>
          </a:prstGeom>
        </p:spPr>
      </p:pic>
      <p:pic>
        <p:nvPicPr>
          <p:cNvPr id="5" name="图片 4">
            <a:extLst>
              <a:ext uri="{FF2B5EF4-FFF2-40B4-BE49-F238E27FC236}">
                <a16:creationId xmlns:a16="http://schemas.microsoft.com/office/drawing/2014/main" id="{7AA2DDE1-59F2-CB99-D747-052FD5C7D726}"/>
              </a:ext>
            </a:extLst>
          </p:cNvPr>
          <p:cNvPicPr>
            <a:picLocks noChangeAspect="1"/>
          </p:cNvPicPr>
          <p:nvPr/>
        </p:nvPicPr>
        <p:blipFill>
          <a:blip r:embed="rId6"/>
          <a:stretch>
            <a:fillRect/>
          </a:stretch>
        </p:blipFill>
        <p:spPr>
          <a:xfrm>
            <a:off x="701732" y="3216556"/>
            <a:ext cx="6411220" cy="962159"/>
          </a:xfrm>
          <a:prstGeom prst="rect">
            <a:avLst/>
          </a:prstGeom>
        </p:spPr>
      </p:pic>
      <p:pic>
        <p:nvPicPr>
          <p:cNvPr id="12" name="图片 11">
            <a:extLst>
              <a:ext uri="{FF2B5EF4-FFF2-40B4-BE49-F238E27FC236}">
                <a16:creationId xmlns:a16="http://schemas.microsoft.com/office/drawing/2014/main" id="{A15A8D4A-28D8-78F8-F964-3F3AE008A311}"/>
              </a:ext>
            </a:extLst>
          </p:cNvPr>
          <p:cNvPicPr>
            <a:picLocks noChangeAspect="1"/>
          </p:cNvPicPr>
          <p:nvPr/>
        </p:nvPicPr>
        <p:blipFill>
          <a:blip r:embed="rId7"/>
          <a:stretch>
            <a:fillRect/>
          </a:stretch>
        </p:blipFill>
        <p:spPr>
          <a:xfrm>
            <a:off x="85103" y="4394481"/>
            <a:ext cx="7630590" cy="933580"/>
          </a:xfrm>
          <a:prstGeom prst="rect">
            <a:avLst/>
          </a:prstGeom>
        </p:spPr>
      </p:pic>
      <p:pic>
        <p:nvPicPr>
          <p:cNvPr id="15" name="图片 14">
            <a:extLst>
              <a:ext uri="{FF2B5EF4-FFF2-40B4-BE49-F238E27FC236}">
                <a16:creationId xmlns:a16="http://schemas.microsoft.com/office/drawing/2014/main" id="{609F3902-5E3C-D8FB-28DB-A6DFF6CDBC72}"/>
              </a:ext>
            </a:extLst>
          </p:cNvPr>
          <p:cNvPicPr>
            <a:picLocks noChangeAspect="1"/>
          </p:cNvPicPr>
          <p:nvPr/>
        </p:nvPicPr>
        <p:blipFill>
          <a:blip r:embed="rId8"/>
          <a:stretch>
            <a:fillRect/>
          </a:stretch>
        </p:blipFill>
        <p:spPr>
          <a:xfrm>
            <a:off x="1627483" y="5318256"/>
            <a:ext cx="5172797" cy="428685"/>
          </a:xfrm>
          <a:prstGeom prst="rect">
            <a:avLst/>
          </a:prstGeom>
        </p:spPr>
      </p:pic>
      <p:pic>
        <p:nvPicPr>
          <p:cNvPr id="17" name="图片 16">
            <a:extLst>
              <a:ext uri="{FF2B5EF4-FFF2-40B4-BE49-F238E27FC236}">
                <a16:creationId xmlns:a16="http://schemas.microsoft.com/office/drawing/2014/main" id="{7B9E29F9-42D7-E7A3-230F-97600A6ED640}"/>
              </a:ext>
            </a:extLst>
          </p:cNvPr>
          <p:cNvPicPr>
            <a:picLocks noChangeAspect="1"/>
          </p:cNvPicPr>
          <p:nvPr/>
        </p:nvPicPr>
        <p:blipFill rotWithShape="1">
          <a:blip r:embed="rId9"/>
          <a:srcRect b="6250"/>
          <a:stretch/>
        </p:blipFill>
        <p:spPr>
          <a:xfrm>
            <a:off x="1113947" y="5896488"/>
            <a:ext cx="6601746" cy="428685"/>
          </a:xfrm>
          <a:prstGeom prst="rect">
            <a:avLst/>
          </a:prstGeom>
        </p:spPr>
      </p:pic>
    </p:spTree>
    <p:extLst>
      <p:ext uri="{BB962C8B-B14F-4D97-AF65-F5344CB8AC3E}">
        <p14:creationId xmlns:p14="http://schemas.microsoft.com/office/powerpoint/2010/main" val="379187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D6189-F818-7B54-F312-53C1FC2B98FD}"/>
            </a:ext>
          </a:extLst>
        </p:cNvPr>
        <p:cNvGrpSpPr/>
        <p:nvPr/>
      </p:nvGrpSpPr>
      <p:grpSpPr>
        <a:xfrm>
          <a:off x="0" y="0"/>
          <a:ext cx="0" cy="0"/>
          <a:chOff x="0" y="0"/>
          <a:chExt cx="0" cy="0"/>
        </a:xfrm>
      </p:grpSpPr>
      <p:sp>
        <p:nvSpPr>
          <p:cNvPr id="35" name="Title 1">
            <a:extLst>
              <a:ext uri="{FF2B5EF4-FFF2-40B4-BE49-F238E27FC236}">
                <a16:creationId xmlns:a16="http://schemas.microsoft.com/office/drawing/2014/main" id="{2FFB6996-3CA2-E582-2C32-AB9AAB679BA3}"/>
              </a:ext>
            </a:extLst>
          </p:cNvPr>
          <p:cNvSpPr txBox="1">
            <a:spLocks/>
          </p:cNvSpPr>
          <p:nvPr/>
        </p:nvSpPr>
        <p:spPr>
          <a:xfrm>
            <a:off x="85103" y="0"/>
            <a:ext cx="12021794" cy="796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dirty="0">
                <a:solidFill>
                  <a:srgbClr val="011893"/>
                </a:solidFill>
                <a:latin typeface="+mn-lt"/>
              </a:rPr>
              <a:t>Summary</a:t>
            </a:r>
            <a:endParaRPr lang="en-US" dirty="0">
              <a:solidFill>
                <a:srgbClr val="011893"/>
              </a:solidFill>
              <a:latin typeface="+mn-lt"/>
            </a:endParaRPr>
          </a:p>
        </p:txBody>
      </p:sp>
      <p:pic>
        <p:nvPicPr>
          <p:cNvPr id="11" name="图片 10">
            <a:extLst>
              <a:ext uri="{FF2B5EF4-FFF2-40B4-BE49-F238E27FC236}">
                <a16:creationId xmlns:a16="http://schemas.microsoft.com/office/drawing/2014/main" id="{2B9CE232-47F7-C154-E3E5-92C524FAEC33}"/>
              </a:ext>
            </a:extLst>
          </p:cNvPr>
          <p:cNvPicPr>
            <a:picLocks noChangeAspect="1"/>
          </p:cNvPicPr>
          <p:nvPr/>
        </p:nvPicPr>
        <p:blipFill>
          <a:blip r:embed="rId3"/>
          <a:stretch>
            <a:fillRect/>
          </a:stretch>
        </p:blipFill>
        <p:spPr>
          <a:xfrm>
            <a:off x="1681092" y="3981690"/>
            <a:ext cx="2955471" cy="2668747"/>
          </a:xfrm>
          <a:prstGeom prst="rect">
            <a:avLst/>
          </a:prstGeom>
        </p:spPr>
      </p:pic>
      <p:pic>
        <p:nvPicPr>
          <p:cNvPr id="13" name="图片 12">
            <a:extLst>
              <a:ext uri="{FF2B5EF4-FFF2-40B4-BE49-F238E27FC236}">
                <a16:creationId xmlns:a16="http://schemas.microsoft.com/office/drawing/2014/main" id="{32D05208-7648-6E2D-ADA5-22EDAB2DC923}"/>
              </a:ext>
            </a:extLst>
          </p:cNvPr>
          <p:cNvPicPr>
            <a:picLocks noChangeAspect="1"/>
          </p:cNvPicPr>
          <p:nvPr/>
        </p:nvPicPr>
        <p:blipFill>
          <a:blip r:embed="rId4"/>
          <a:stretch>
            <a:fillRect/>
          </a:stretch>
        </p:blipFill>
        <p:spPr>
          <a:xfrm>
            <a:off x="5991625" y="3930326"/>
            <a:ext cx="4257571" cy="2652793"/>
          </a:xfrm>
          <a:prstGeom prst="rect">
            <a:avLst/>
          </a:prstGeom>
        </p:spPr>
      </p:pic>
      <p:pic>
        <p:nvPicPr>
          <p:cNvPr id="17" name="图片 16">
            <a:extLst>
              <a:ext uri="{FF2B5EF4-FFF2-40B4-BE49-F238E27FC236}">
                <a16:creationId xmlns:a16="http://schemas.microsoft.com/office/drawing/2014/main" id="{7A1AE8F0-D4BF-022D-8C4F-48477408A11A}"/>
              </a:ext>
            </a:extLst>
          </p:cNvPr>
          <p:cNvPicPr>
            <a:picLocks noChangeAspect="1"/>
          </p:cNvPicPr>
          <p:nvPr/>
        </p:nvPicPr>
        <p:blipFill>
          <a:blip r:embed="rId5"/>
          <a:stretch>
            <a:fillRect/>
          </a:stretch>
        </p:blipFill>
        <p:spPr>
          <a:xfrm>
            <a:off x="1793488" y="1197279"/>
            <a:ext cx="2716804" cy="2635878"/>
          </a:xfrm>
          <a:prstGeom prst="rect">
            <a:avLst/>
          </a:prstGeom>
        </p:spPr>
      </p:pic>
      <p:pic>
        <p:nvPicPr>
          <p:cNvPr id="2" name="Picture 1">
            <a:extLst>
              <a:ext uri="{FF2B5EF4-FFF2-40B4-BE49-F238E27FC236}">
                <a16:creationId xmlns:a16="http://schemas.microsoft.com/office/drawing/2014/main" id="{63B3E9D8-413B-E96E-1FF3-6512D7D91B6E}"/>
              </a:ext>
            </a:extLst>
          </p:cNvPr>
          <p:cNvPicPr>
            <a:picLocks noChangeAspect="1"/>
          </p:cNvPicPr>
          <p:nvPr/>
        </p:nvPicPr>
        <p:blipFill>
          <a:blip r:embed="rId6"/>
          <a:stretch>
            <a:fillRect/>
          </a:stretch>
        </p:blipFill>
        <p:spPr>
          <a:xfrm>
            <a:off x="4761329" y="1185468"/>
            <a:ext cx="7430671" cy="2355802"/>
          </a:xfrm>
          <a:prstGeom prst="rect">
            <a:avLst/>
          </a:prstGeom>
        </p:spPr>
      </p:pic>
    </p:spTree>
    <p:extLst>
      <p:ext uri="{BB962C8B-B14F-4D97-AF65-F5344CB8AC3E}">
        <p14:creationId xmlns:p14="http://schemas.microsoft.com/office/powerpoint/2010/main" val="233961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3B584FF-754F-5272-F677-9474EAB40E39}"/>
              </a:ext>
            </a:extLst>
          </p:cNvPr>
          <p:cNvPicPr>
            <a:picLocks noChangeAspect="1"/>
          </p:cNvPicPr>
          <p:nvPr/>
        </p:nvPicPr>
        <p:blipFill>
          <a:blip r:embed="rId2"/>
          <a:stretch>
            <a:fillRect/>
          </a:stretch>
        </p:blipFill>
        <p:spPr>
          <a:xfrm>
            <a:off x="2585997" y="5343371"/>
            <a:ext cx="9312287" cy="1064891"/>
          </a:xfrm>
          <a:prstGeom prst="rect">
            <a:avLst/>
          </a:prstGeom>
        </p:spPr>
      </p:pic>
      <p:pic>
        <p:nvPicPr>
          <p:cNvPr id="5" name="Picture 4">
            <a:extLst>
              <a:ext uri="{FF2B5EF4-FFF2-40B4-BE49-F238E27FC236}">
                <a16:creationId xmlns:a16="http://schemas.microsoft.com/office/drawing/2014/main" id="{64056208-E879-05FA-3B4C-F56FC4EEC365}"/>
              </a:ext>
            </a:extLst>
          </p:cNvPr>
          <p:cNvPicPr>
            <a:picLocks noChangeAspect="1"/>
          </p:cNvPicPr>
          <p:nvPr/>
        </p:nvPicPr>
        <p:blipFill>
          <a:blip r:embed="rId3"/>
          <a:stretch>
            <a:fillRect/>
          </a:stretch>
        </p:blipFill>
        <p:spPr>
          <a:xfrm>
            <a:off x="130470" y="13858"/>
            <a:ext cx="3003943" cy="4441766"/>
          </a:xfrm>
          <a:prstGeom prst="rect">
            <a:avLst/>
          </a:prstGeom>
        </p:spPr>
      </p:pic>
      <p:pic>
        <p:nvPicPr>
          <p:cNvPr id="7" name="Picture 6">
            <a:extLst>
              <a:ext uri="{FF2B5EF4-FFF2-40B4-BE49-F238E27FC236}">
                <a16:creationId xmlns:a16="http://schemas.microsoft.com/office/drawing/2014/main" id="{2521E75A-4EDB-889C-EDE0-8F1A4B9E9DCC}"/>
              </a:ext>
            </a:extLst>
          </p:cNvPr>
          <p:cNvPicPr>
            <a:picLocks noChangeAspect="1"/>
          </p:cNvPicPr>
          <p:nvPr/>
        </p:nvPicPr>
        <p:blipFill>
          <a:blip r:embed="rId4"/>
          <a:stretch>
            <a:fillRect/>
          </a:stretch>
        </p:blipFill>
        <p:spPr>
          <a:xfrm>
            <a:off x="130470" y="4400203"/>
            <a:ext cx="3003943" cy="2402235"/>
          </a:xfrm>
          <a:prstGeom prst="rect">
            <a:avLst/>
          </a:prstGeom>
        </p:spPr>
      </p:pic>
      <p:pic>
        <p:nvPicPr>
          <p:cNvPr id="9" name="Picture 8">
            <a:extLst>
              <a:ext uri="{FF2B5EF4-FFF2-40B4-BE49-F238E27FC236}">
                <a16:creationId xmlns:a16="http://schemas.microsoft.com/office/drawing/2014/main" id="{105FBF3F-3715-3CED-234D-7FA3A67832DE}"/>
              </a:ext>
            </a:extLst>
          </p:cNvPr>
          <p:cNvPicPr>
            <a:picLocks noChangeAspect="1"/>
          </p:cNvPicPr>
          <p:nvPr/>
        </p:nvPicPr>
        <p:blipFill>
          <a:blip r:embed="rId5"/>
          <a:stretch>
            <a:fillRect/>
          </a:stretch>
        </p:blipFill>
        <p:spPr>
          <a:xfrm>
            <a:off x="3193113" y="343593"/>
            <a:ext cx="8998887" cy="4502583"/>
          </a:xfrm>
          <a:prstGeom prst="rect">
            <a:avLst/>
          </a:prstGeom>
        </p:spPr>
      </p:pic>
    </p:spTree>
    <p:extLst>
      <p:ext uri="{BB962C8B-B14F-4D97-AF65-F5344CB8AC3E}">
        <p14:creationId xmlns:p14="http://schemas.microsoft.com/office/powerpoint/2010/main" val="279581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2EC55C2D-1290-A5FB-43BB-DE103B346DC8}"/>
              </a:ext>
            </a:extLst>
          </p:cNvPr>
          <p:cNvSpPr>
            <a:spLocks noGrp="1" noChangeArrowheads="1"/>
          </p:cNvSpPr>
          <p:nvPr>
            <p:ph type="title"/>
          </p:nvPr>
        </p:nvSpPr>
        <p:spPr/>
        <p:txBody>
          <a:bodyPr/>
          <a:lstStyle/>
          <a:p>
            <a:pPr eaLnBrk="1" hangingPunct="1"/>
            <a:r>
              <a:rPr lang="en-US" altLang="en-US" dirty="0"/>
              <a:t>Uniform Circular Motion: Centripetal Acceleration</a:t>
            </a:r>
          </a:p>
        </p:txBody>
      </p:sp>
      <p:sp>
        <p:nvSpPr>
          <p:cNvPr id="76804" name="Slide Number Placeholder 1">
            <a:extLst>
              <a:ext uri="{FF2B5EF4-FFF2-40B4-BE49-F238E27FC236}">
                <a16:creationId xmlns:a16="http://schemas.microsoft.com/office/drawing/2014/main" id="{7832F47B-FDB4-3423-AAE5-D97179DA8B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D91E2128-B932-4935-BDAC-3818F5F8FD7D}" type="slidenum">
              <a:rPr lang="en-US" altLang="en-US"/>
              <a:pPr>
                <a:lnSpc>
                  <a:spcPct val="100000"/>
                </a:lnSpc>
                <a:spcBef>
                  <a:spcPct val="0"/>
                </a:spcBef>
              </a:pPr>
              <a:t>4</a:t>
            </a:fld>
            <a:endParaRPr lang="en-US" altLang="en-US"/>
          </a:p>
        </p:txBody>
      </p:sp>
      <p:graphicFrame>
        <p:nvGraphicFramePr>
          <p:cNvPr id="76805" name="Object 1">
            <a:extLst>
              <a:ext uri="{FF2B5EF4-FFF2-40B4-BE49-F238E27FC236}">
                <a16:creationId xmlns:a16="http://schemas.microsoft.com/office/drawing/2014/main" id="{01AA5726-4F81-83B7-F5D9-161944405E92}"/>
              </a:ext>
            </a:extLst>
          </p:cNvPr>
          <p:cNvGraphicFramePr>
            <a:graphicFrameLocks noChangeAspect="1"/>
          </p:cNvGraphicFramePr>
          <p:nvPr/>
        </p:nvGraphicFramePr>
        <p:xfrm>
          <a:off x="5105401" y="2205038"/>
          <a:ext cx="860425" cy="728662"/>
        </p:xfrm>
        <a:graphic>
          <a:graphicData uri="http://schemas.openxmlformats.org/presentationml/2006/ole">
            <mc:AlternateContent xmlns:mc="http://schemas.openxmlformats.org/markup-compatibility/2006">
              <mc:Choice xmlns:v="urn:schemas-microsoft-com:vml" Requires="v">
                <p:oleObj name="方程式" r:id="rId2" imgW="495085" imgH="418918" progId="Equation.3">
                  <p:embed/>
                </p:oleObj>
              </mc:Choice>
              <mc:Fallback>
                <p:oleObj name="方程式" r:id="rId2" imgW="495085" imgH="418918" progId="Equation.3">
                  <p:embed/>
                  <p:pic>
                    <p:nvPicPr>
                      <p:cNvPr id="76805" name="Object 1">
                        <a:extLst>
                          <a:ext uri="{FF2B5EF4-FFF2-40B4-BE49-F238E27FC236}">
                            <a16:creationId xmlns:a16="http://schemas.microsoft.com/office/drawing/2014/main" id="{01AA5726-4F81-83B7-F5D9-161944405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2205038"/>
                        <a:ext cx="86042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2">
            <a:extLst>
              <a:ext uri="{FF2B5EF4-FFF2-40B4-BE49-F238E27FC236}">
                <a16:creationId xmlns:a16="http://schemas.microsoft.com/office/drawing/2014/main" id="{36D5B2E4-2D67-D60C-7140-07DBA6F36530}"/>
              </a:ext>
            </a:extLst>
          </p:cNvPr>
          <p:cNvGraphicFramePr>
            <a:graphicFrameLocks noChangeAspect="1"/>
          </p:cNvGraphicFramePr>
          <p:nvPr/>
        </p:nvGraphicFramePr>
        <p:xfrm>
          <a:off x="4910139" y="4652963"/>
          <a:ext cx="1190625" cy="728662"/>
        </p:xfrm>
        <a:graphic>
          <a:graphicData uri="http://schemas.openxmlformats.org/presentationml/2006/ole">
            <mc:AlternateContent xmlns:mc="http://schemas.openxmlformats.org/markup-compatibility/2006">
              <mc:Choice xmlns:v="urn:schemas-microsoft-com:vml" Requires="v">
                <p:oleObj name="方程式" r:id="rId4" imgW="685800" imgH="419100" progId="Equation.3">
                  <p:embed/>
                </p:oleObj>
              </mc:Choice>
              <mc:Fallback>
                <p:oleObj name="方程式" r:id="rId4" imgW="685800" imgH="419100" progId="Equation.3">
                  <p:embed/>
                  <p:pic>
                    <p:nvPicPr>
                      <p:cNvPr id="76806" name="Object 2">
                        <a:extLst>
                          <a:ext uri="{FF2B5EF4-FFF2-40B4-BE49-F238E27FC236}">
                            <a16:creationId xmlns:a16="http://schemas.microsoft.com/office/drawing/2014/main" id="{36D5B2E4-2D67-D60C-7140-07DBA6F36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139" y="4652963"/>
                        <a:ext cx="1190625"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7" name="TextBox 3">
            <a:extLst>
              <a:ext uri="{FF2B5EF4-FFF2-40B4-BE49-F238E27FC236}">
                <a16:creationId xmlns:a16="http://schemas.microsoft.com/office/drawing/2014/main" id="{8A0F706B-49F2-D5C2-AAD0-1E1ED5C46C13}"/>
              </a:ext>
            </a:extLst>
          </p:cNvPr>
          <p:cNvSpPr txBox="1">
            <a:spLocks noChangeArrowheads="1"/>
          </p:cNvSpPr>
          <p:nvPr/>
        </p:nvSpPr>
        <p:spPr bwMode="auto">
          <a:xfrm>
            <a:off x="1919288" y="1557338"/>
            <a:ext cx="83629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A particle undergoes uniform circular motion (I.e. moving with a constant speed </a:t>
            </a:r>
            <a:r>
              <a:rPr lang="en-US" altLang="en-US" i="1"/>
              <a:t>v</a:t>
            </a:r>
            <a:r>
              <a:rPr lang="en-US" altLang="en-US"/>
              <a:t> in a circular path of radius </a:t>
            </a:r>
            <a:r>
              <a:rPr lang="en-US" altLang="en-US" i="1"/>
              <a:t>r</a:t>
            </a:r>
            <a:r>
              <a:rPr lang="en-US" altLang="en-US"/>
              <a:t>) needs an acceleration with magnitude given by </a:t>
            </a:r>
          </a:p>
          <a:p>
            <a:pPr eaLnBrk="1" hangingPunct="1">
              <a:lnSpc>
                <a:spcPct val="100000"/>
              </a:lnSpc>
              <a:spcBef>
                <a:spcPct val="0"/>
              </a:spcBef>
            </a:pPr>
            <a:endParaRPr lang="en-US" altLang="en-US"/>
          </a:p>
          <a:p>
            <a:pPr eaLnBrk="1" hangingPunct="1">
              <a:lnSpc>
                <a:spcPct val="100000"/>
              </a:lnSpc>
              <a:spcBef>
                <a:spcPct val="0"/>
              </a:spcBef>
            </a:pPr>
            <a:endParaRPr lang="en-US" altLang="en-US"/>
          </a:p>
          <a:p>
            <a:pPr eaLnBrk="1" hangingPunct="1">
              <a:lnSpc>
                <a:spcPct val="100000"/>
              </a:lnSpc>
              <a:spcBef>
                <a:spcPct val="0"/>
              </a:spcBef>
            </a:pPr>
            <a:endParaRPr lang="en-US" altLang="en-US"/>
          </a:p>
          <a:p>
            <a:pPr eaLnBrk="1" hangingPunct="1">
              <a:lnSpc>
                <a:spcPct val="100000"/>
              </a:lnSpc>
              <a:spcBef>
                <a:spcPct val="0"/>
              </a:spcBef>
            </a:pPr>
            <a:r>
              <a:rPr lang="en-US" altLang="en-US"/>
              <a:t>which always pointed towards the center of the circular path. </a:t>
            </a:r>
          </a:p>
          <a:p>
            <a:pPr eaLnBrk="1" hangingPunct="1">
              <a:lnSpc>
                <a:spcPct val="100000"/>
              </a:lnSpc>
              <a:spcBef>
                <a:spcPct val="0"/>
              </a:spcBef>
            </a:pPr>
            <a:endParaRPr lang="en-US" altLang="en-US"/>
          </a:p>
          <a:p>
            <a:pPr eaLnBrk="1" hangingPunct="1">
              <a:lnSpc>
                <a:spcPct val="100000"/>
              </a:lnSpc>
              <a:spcBef>
                <a:spcPct val="0"/>
              </a:spcBef>
            </a:pPr>
            <a:r>
              <a:rPr lang="en-US" altLang="en-US"/>
              <a:t>Such acceleration is called the </a:t>
            </a:r>
            <a:r>
              <a:rPr lang="en-US" altLang="en-US" b="1" i="1"/>
              <a:t>Centripetal Acceleration</a:t>
            </a:r>
            <a:r>
              <a:rPr lang="en-US" altLang="en-US"/>
              <a:t>.</a:t>
            </a:r>
          </a:p>
          <a:p>
            <a:pPr eaLnBrk="1" hangingPunct="1">
              <a:lnSpc>
                <a:spcPct val="100000"/>
              </a:lnSpc>
              <a:spcBef>
                <a:spcPct val="0"/>
              </a:spcBef>
            </a:pPr>
            <a:endParaRPr lang="en-US" altLang="en-US"/>
          </a:p>
          <a:p>
            <a:pPr eaLnBrk="1" hangingPunct="1">
              <a:lnSpc>
                <a:spcPct val="100000"/>
              </a:lnSpc>
              <a:spcBef>
                <a:spcPct val="0"/>
              </a:spcBef>
            </a:pPr>
            <a:endParaRPr lang="en-US" altLang="en-US"/>
          </a:p>
          <a:p>
            <a:pPr eaLnBrk="1" hangingPunct="1">
              <a:lnSpc>
                <a:spcPct val="100000"/>
              </a:lnSpc>
              <a:spcBef>
                <a:spcPct val="0"/>
              </a:spcBef>
            </a:pPr>
            <a:r>
              <a:rPr lang="en-US" altLang="en-US"/>
              <a:t>In vector form, it is expressed as: </a:t>
            </a:r>
          </a:p>
          <a:p>
            <a:pPr eaLnBrk="1" hangingPunct="1">
              <a:lnSpc>
                <a:spcPct val="100000"/>
              </a:lnSpc>
              <a:spcBef>
                <a:spcPct val="0"/>
              </a:spcBef>
            </a:pPr>
            <a:endParaRPr lang="en-US" altLang="en-US"/>
          </a:p>
          <a:p>
            <a:pPr eaLnBrk="1" hangingPunct="1">
              <a:lnSpc>
                <a:spcPct val="100000"/>
              </a:lnSpc>
              <a:spcBef>
                <a:spcPct val="0"/>
              </a:spcBef>
            </a:pPr>
            <a:endParaRPr lang="en-US" altLang="en-US"/>
          </a:p>
          <a:p>
            <a:pPr eaLnBrk="1" hangingPunct="1">
              <a:lnSpc>
                <a:spcPct val="100000"/>
              </a:lnSpc>
              <a:spcBef>
                <a:spcPct val="0"/>
              </a:spcBef>
            </a:pPr>
            <a:endParaRPr lang="en-US" altLang="en-US"/>
          </a:p>
          <a:p>
            <a:pPr eaLnBrk="1" hangingPunct="1">
              <a:lnSpc>
                <a:spcPct val="100000"/>
              </a:lnSpc>
              <a:spcBef>
                <a:spcPct val="0"/>
              </a:spcBef>
            </a:pPr>
            <a:r>
              <a:rPr lang="en-US" altLang="en-US"/>
              <a:t>where      is a unit vector pointing radially outward.</a:t>
            </a:r>
          </a:p>
        </p:txBody>
      </p:sp>
      <p:graphicFrame>
        <p:nvGraphicFramePr>
          <p:cNvPr id="76808" name="Object 5">
            <a:extLst>
              <a:ext uri="{FF2B5EF4-FFF2-40B4-BE49-F238E27FC236}">
                <a16:creationId xmlns:a16="http://schemas.microsoft.com/office/drawing/2014/main" id="{0DAF4949-56C0-71A4-C537-42AC197A1B69}"/>
              </a:ext>
            </a:extLst>
          </p:cNvPr>
          <p:cNvGraphicFramePr>
            <a:graphicFrameLocks noChangeAspect="1"/>
          </p:cNvGraphicFramePr>
          <p:nvPr/>
        </p:nvGraphicFramePr>
        <p:xfrm>
          <a:off x="2757489" y="5418139"/>
          <a:ext cx="198437" cy="287337"/>
        </p:xfrm>
        <a:graphic>
          <a:graphicData uri="http://schemas.openxmlformats.org/presentationml/2006/ole">
            <mc:AlternateContent xmlns:mc="http://schemas.openxmlformats.org/markup-compatibility/2006">
              <mc:Choice xmlns:v="urn:schemas-microsoft-com:vml" Requires="v">
                <p:oleObj name="方程式" r:id="rId6" imgW="114151" imgH="164885" progId="Equation.3">
                  <p:embed/>
                </p:oleObj>
              </mc:Choice>
              <mc:Fallback>
                <p:oleObj name="方程式" r:id="rId6" imgW="114151" imgH="164885" progId="Equation.3">
                  <p:embed/>
                  <p:pic>
                    <p:nvPicPr>
                      <p:cNvPr id="76808" name="Object 5">
                        <a:extLst>
                          <a:ext uri="{FF2B5EF4-FFF2-40B4-BE49-F238E27FC236}">
                            <a16:creationId xmlns:a16="http://schemas.microsoft.com/office/drawing/2014/main" id="{0DAF4949-56C0-71A4-C537-42AC197A1B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7489" y="5418139"/>
                        <a:ext cx="1984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a:extLst>
              <a:ext uri="{FF2B5EF4-FFF2-40B4-BE49-F238E27FC236}">
                <a16:creationId xmlns:a16="http://schemas.microsoft.com/office/drawing/2014/main" id="{FF94062C-B01E-B83A-0634-D6F2D8649675}"/>
              </a:ext>
            </a:extLst>
          </p:cNvPr>
          <p:cNvPicPr>
            <a:picLocks noChangeAspect="1"/>
          </p:cNvPicPr>
          <p:nvPr/>
        </p:nvPicPr>
        <p:blipFill>
          <a:blip r:embed="rId8"/>
          <a:stretch>
            <a:fillRect/>
          </a:stretch>
        </p:blipFill>
        <p:spPr>
          <a:xfrm>
            <a:off x="7884250" y="3429000"/>
            <a:ext cx="4307750" cy="3223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3A91220-EB3F-441B-926A-9F6191866C1E}"/>
              </a:ext>
            </a:extLst>
          </p:cNvPr>
          <p:cNvSpPr txBox="1">
            <a:spLocks/>
          </p:cNvSpPr>
          <p:nvPr/>
        </p:nvSpPr>
        <p:spPr>
          <a:xfrm>
            <a:off x="85103" y="269041"/>
            <a:ext cx="12021794" cy="11967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4200" dirty="0">
                <a:solidFill>
                  <a:srgbClr val="011893"/>
                </a:solidFill>
                <a:latin typeface="+mn-lt"/>
              </a:rPr>
              <a:t>Circular Motion: </a:t>
            </a:r>
            <a:r>
              <a:rPr lang="en-US" altLang="zh-CN" sz="4200" dirty="0">
                <a:solidFill>
                  <a:srgbClr val="011893"/>
                </a:solidFill>
              </a:rPr>
              <a:t> Polar Coordinates</a:t>
            </a:r>
            <a:endParaRPr lang="en-US" sz="4200" dirty="0">
              <a:solidFill>
                <a:srgbClr val="011893"/>
              </a:solidFill>
              <a:latin typeface="+mn-lt"/>
            </a:endParaRPr>
          </a:p>
        </p:txBody>
      </p:sp>
      <p:grpSp>
        <p:nvGrpSpPr>
          <p:cNvPr id="4" name="组合 3">
            <a:extLst>
              <a:ext uri="{FF2B5EF4-FFF2-40B4-BE49-F238E27FC236}">
                <a16:creationId xmlns:a16="http://schemas.microsoft.com/office/drawing/2014/main" id="{AAB3877D-3F3E-8D9B-74B1-83687396E2EE}"/>
              </a:ext>
            </a:extLst>
          </p:cNvPr>
          <p:cNvGrpSpPr/>
          <p:nvPr/>
        </p:nvGrpSpPr>
        <p:grpSpPr>
          <a:xfrm>
            <a:off x="436628" y="2548869"/>
            <a:ext cx="2477259" cy="2447931"/>
            <a:chOff x="4709188" y="1335012"/>
            <a:chExt cx="2477259" cy="2447931"/>
          </a:xfrm>
        </p:grpSpPr>
        <p:cxnSp>
          <p:nvCxnSpPr>
            <p:cNvPr id="6" name="直接箭头连接符 5">
              <a:extLst>
                <a:ext uri="{FF2B5EF4-FFF2-40B4-BE49-F238E27FC236}">
                  <a16:creationId xmlns:a16="http://schemas.microsoft.com/office/drawing/2014/main" id="{268591BF-DD38-B380-46DB-170C834308CC}"/>
                </a:ext>
              </a:extLst>
            </p:cNvPr>
            <p:cNvCxnSpPr/>
            <p:nvPr/>
          </p:nvCxnSpPr>
          <p:spPr>
            <a:xfrm>
              <a:off x="5274734" y="3251200"/>
              <a:ext cx="1346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42BC07F-0A34-E855-77B2-AB3350A5F46B}"/>
                </a:ext>
              </a:extLst>
            </p:cNvPr>
            <p:cNvCxnSpPr>
              <a:cxnSpLocks/>
            </p:cNvCxnSpPr>
            <p:nvPr/>
          </p:nvCxnSpPr>
          <p:spPr>
            <a:xfrm flipV="1">
              <a:off x="5274734" y="2006599"/>
              <a:ext cx="0" cy="12446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2BCD8DA-7636-1134-9CCA-FAED33A13DDC}"/>
                    </a:ext>
                  </a:extLst>
                </p:cNvPr>
                <p:cNvSpPr txBox="1"/>
                <p:nvPr/>
              </p:nvSpPr>
              <p:spPr>
                <a:xfrm>
                  <a:off x="4709188" y="1944514"/>
                  <a:ext cx="5655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𝒚</m:t>
                        </m:r>
                      </m:oMath>
                    </m:oMathPara>
                  </a14:m>
                  <a:endParaRPr lang="zh-CN" altLang="en-US" sz="3200" dirty="0"/>
                </a:p>
              </p:txBody>
            </p:sp>
          </mc:Choice>
          <mc:Fallback xmlns="">
            <p:sp>
              <p:nvSpPr>
                <p:cNvPr id="13" name="文本框 12">
                  <a:extLst>
                    <a:ext uri="{FF2B5EF4-FFF2-40B4-BE49-F238E27FC236}">
                      <a16:creationId xmlns:a16="http://schemas.microsoft.com/office/drawing/2014/main" id="{72BCD8DA-7636-1134-9CCA-FAED33A13DDC}"/>
                    </a:ext>
                  </a:extLst>
                </p:cNvPr>
                <p:cNvSpPr txBox="1">
                  <a:spLocks noRot="1" noChangeAspect="1" noMove="1" noResize="1" noEditPoints="1" noAdjustHandles="1" noChangeArrowheads="1" noChangeShapeType="1" noTextEdit="1"/>
                </p:cNvSpPr>
                <p:nvPr/>
              </p:nvSpPr>
              <p:spPr>
                <a:xfrm>
                  <a:off x="4709188" y="1944514"/>
                  <a:ext cx="565546" cy="4924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F9C2F15-5642-410D-D7F7-7F27F6EF5F27}"/>
                    </a:ext>
                  </a:extLst>
                </p:cNvPr>
                <p:cNvSpPr txBox="1"/>
                <p:nvPr/>
              </p:nvSpPr>
              <p:spPr>
                <a:xfrm>
                  <a:off x="6338161" y="3290500"/>
                  <a:ext cx="5655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𝒙</m:t>
                        </m:r>
                      </m:oMath>
                    </m:oMathPara>
                  </a14:m>
                  <a:endParaRPr lang="zh-CN" altLang="en-US" sz="3200" dirty="0"/>
                </a:p>
              </p:txBody>
            </p:sp>
          </mc:Choice>
          <mc:Fallback xmlns="">
            <p:sp>
              <p:nvSpPr>
                <p:cNvPr id="22" name="文本框 21">
                  <a:extLst>
                    <a:ext uri="{FF2B5EF4-FFF2-40B4-BE49-F238E27FC236}">
                      <a16:creationId xmlns:a16="http://schemas.microsoft.com/office/drawing/2014/main" id="{3F9C2F15-5642-410D-D7F7-7F27F6EF5F27}"/>
                    </a:ext>
                  </a:extLst>
                </p:cNvPr>
                <p:cNvSpPr txBox="1">
                  <a:spLocks noRot="1" noChangeAspect="1" noMove="1" noResize="1" noEditPoints="1" noAdjustHandles="1" noChangeArrowheads="1" noChangeShapeType="1" noTextEdit="1"/>
                </p:cNvSpPr>
                <p:nvPr/>
              </p:nvSpPr>
              <p:spPr>
                <a:xfrm>
                  <a:off x="6338161" y="3290500"/>
                  <a:ext cx="565546" cy="492443"/>
                </a:xfrm>
                <a:prstGeom prst="rect">
                  <a:avLst/>
                </a:prstGeom>
                <a:blipFill>
                  <a:blip r:embed="rId4"/>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6A01998F-3E75-43D3-A0C6-E8ADA8E5FAF0}"/>
                </a:ext>
              </a:extLst>
            </p:cNvPr>
            <p:cNvSpPr txBox="1"/>
            <p:nvPr/>
          </p:nvSpPr>
          <p:spPr>
            <a:xfrm>
              <a:off x="5047886" y="1335012"/>
              <a:ext cx="2138561" cy="584775"/>
            </a:xfrm>
            <a:prstGeom prst="rect">
              <a:avLst/>
            </a:prstGeom>
            <a:noFill/>
          </p:spPr>
          <p:txBody>
            <a:bodyPr wrap="square">
              <a:spAutoFit/>
            </a:bodyPr>
            <a:lstStyle/>
            <a:p>
              <a:r>
                <a:rPr lang="en-US" altLang="zh-CN" sz="3200" b="0" u="sng" dirty="0"/>
                <a:t>Polar (</a:t>
              </a:r>
              <a:r>
                <a:rPr lang="en-US" altLang="zh-CN" sz="3200" b="0" i="1" u="sng" dirty="0">
                  <a:latin typeface="Times New Roman" panose="02020603050405020304" pitchFamily="18" charset="0"/>
                  <a:cs typeface="Times New Roman" panose="02020603050405020304" pitchFamily="18" charset="0"/>
                </a:rPr>
                <a:t>r</a:t>
              </a:r>
              <a:r>
                <a:rPr lang="en-US" altLang="zh-CN" sz="3200" b="0" u="sng" dirty="0"/>
                <a:t>, </a:t>
              </a:r>
              <a:r>
                <a:rPr lang="el-GR" altLang="zh-CN" sz="3200" b="0" u="sng" dirty="0">
                  <a:latin typeface="Times New Roman" panose="02020603050405020304" pitchFamily="18" charset="0"/>
                  <a:ea typeface="Calibri" panose="020F0502020204030204" pitchFamily="34" charset="0"/>
                  <a:cs typeface="Times New Roman" panose="02020603050405020304" pitchFamily="18" charset="0"/>
                </a:rPr>
                <a:t>θ</a:t>
              </a:r>
              <a:r>
                <a:rPr lang="en-US" altLang="zh-CN" sz="3200" b="0" u="sng" dirty="0">
                  <a:latin typeface="Times New Roman" panose="02020603050405020304" pitchFamily="18" charset="0"/>
                  <a:ea typeface="Calibri" panose="020F0502020204030204" pitchFamily="34" charset="0"/>
                  <a:cs typeface="Times New Roman" panose="02020603050405020304" pitchFamily="18" charset="0"/>
                </a:rPr>
                <a:t>)</a:t>
              </a:r>
              <a:endParaRPr lang="zh-CN" altLang="en-US" sz="3200" u="sng" dirty="0">
                <a:latin typeface="Times New Roman" panose="02020603050405020304" pitchFamily="18" charset="0"/>
                <a:cs typeface="Times New Roman" panose="02020603050405020304" pitchFamily="18" charset="0"/>
              </a:endParaRPr>
            </a:p>
          </p:txBody>
        </p:sp>
        <p:cxnSp>
          <p:nvCxnSpPr>
            <p:cNvPr id="36" name="直接连接符 35">
              <a:extLst>
                <a:ext uri="{FF2B5EF4-FFF2-40B4-BE49-F238E27FC236}">
                  <a16:creationId xmlns:a16="http://schemas.microsoft.com/office/drawing/2014/main" id="{255AE07F-E19C-0DC7-1A5A-2CBA320FD6F5}"/>
                </a:ext>
              </a:extLst>
            </p:cNvPr>
            <p:cNvCxnSpPr>
              <a:cxnSpLocks/>
            </p:cNvCxnSpPr>
            <p:nvPr/>
          </p:nvCxnSpPr>
          <p:spPr>
            <a:xfrm flipV="1">
              <a:off x="5274734" y="2624494"/>
              <a:ext cx="842433" cy="6219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B0EFCE15-4B52-9211-524F-8B31353000C0}"/>
                </a:ext>
              </a:extLst>
            </p:cNvPr>
            <p:cNvSpPr/>
            <p:nvPr/>
          </p:nvSpPr>
          <p:spPr>
            <a:xfrm>
              <a:off x="6094829" y="2556146"/>
              <a:ext cx="102662" cy="10266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2" name="任意多边形: 形状 41">
              <a:extLst>
                <a:ext uri="{FF2B5EF4-FFF2-40B4-BE49-F238E27FC236}">
                  <a16:creationId xmlns:a16="http://schemas.microsoft.com/office/drawing/2014/main" id="{C3C96A19-D33A-1EEB-2141-FD194C45F208}"/>
                </a:ext>
              </a:extLst>
            </p:cNvPr>
            <p:cNvSpPr/>
            <p:nvPr/>
          </p:nvSpPr>
          <p:spPr>
            <a:xfrm>
              <a:off x="5530846" y="3064709"/>
              <a:ext cx="63579" cy="178156"/>
            </a:xfrm>
            <a:custGeom>
              <a:avLst/>
              <a:gdLst>
                <a:gd name="connsiteX0" fmla="*/ 0 w 93667"/>
                <a:gd name="connsiteY0" fmla="*/ 0 h 262467"/>
                <a:gd name="connsiteX1" fmla="*/ 21167 w 93667"/>
                <a:gd name="connsiteY1" fmla="*/ 8467 h 262467"/>
                <a:gd name="connsiteX2" fmla="*/ 50800 w 93667"/>
                <a:gd name="connsiteY2" fmla="*/ 59267 h 262467"/>
                <a:gd name="connsiteX3" fmla="*/ 76200 w 93667"/>
                <a:gd name="connsiteY3" fmla="*/ 118533 h 262467"/>
                <a:gd name="connsiteX4" fmla="*/ 93134 w 93667"/>
                <a:gd name="connsiteY4" fmla="*/ 165100 h 262467"/>
                <a:gd name="connsiteX5" fmla="*/ 93134 w 93667"/>
                <a:gd name="connsiteY5" fmla="*/ 262467 h 26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67" h="262467">
                  <a:moveTo>
                    <a:pt x="0" y="0"/>
                  </a:moveTo>
                  <a:cubicBezTo>
                    <a:pt x="7056" y="2822"/>
                    <a:pt x="15169" y="3802"/>
                    <a:pt x="21167" y="8467"/>
                  </a:cubicBezTo>
                  <a:cubicBezTo>
                    <a:pt x="38415" y="21882"/>
                    <a:pt x="42152" y="40530"/>
                    <a:pt x="50800" y="59267"/>
                  </a:cubicBezTo>
                  <a:cubicBezTo>
                    <a:pt x="84229" y="131697"/>
                    <a:pt x="40642" y="29639"/>
                    <a:pt x="76200" y="118533"/>
                  </a:cubicBezTo>
                  <a:cubicBezTo>
                    <a:pt x="79431" y="126610"/>
                    <a:pt x="92660" y="152306"/>
                    <a:pt x="93134" y="165100"/>
                  </a:cubicBezTo>
                  <a:cubicBezTo>
                    <a:pt x="94335" y="197533"/>
                    <a:pt x="93134" y="230011"/>
                    <a:pt x="93134" y="262467"/>
                  </a:cubicBezTo>
                </a:path>
              </a:pathLst>
            </a:cu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 name="文本框 42">
              <a:extLst>
                <a:ext uri="{FF2B5EF4-FFF2-40B4-BE49-F238E27FC236}">
                  <a16:creationId xmlns:a16="http://schemas.microsoft.com/office/drawing/2014/main" id="{3D98A16D-B653-5E5A-6810-BD81D7491871}"/>
                </a:ext>
              </a:extLst>
            </p:cNvPr>
            <p:cNvSpPr txBox="1"/>
            <p:nvPr/>
          </p:nvSpPr>
          <p:spPr>
            <a:xfrm>
              <a:off x="5533760" y="2426407"/>
              <a:ext cx="531613" cy="584775"/>
            </a:xfrm>
            <a:prstGeom prst="rect">
              <a:avLst/>
            </a:prstGeom>
            <a:noFill/>
          </p:spPr>
          <p:txBody>
            <a:bodyPr wrap="square">
              <a:spAutoFit/>
            </a:bodyPr>
            <a:lstStyle/>
            <a:p>
              <a:r>
                <a:rPr lang="en-US" altLang="zh-CN" sz="3200" b="0" i="1" dirty="0">
                  <a:latin typeface="Times New Roman" panose="02020603050405020304" pitchFamily="18" charset="0"/>
                  <a:cs typeface="Times New Roman" panose="02020603050405020304" pitchFamily="18" charset="0"/>
                </a:rPr>
                <a:t>r</a:t>
              </a:r>
              <a:endParaRPr lang="zh-CN" altLang="en-US" sz="3200" i="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E0CEC832-31AB-66A4-8EE3-07BDD40F3D51}"/>
                </a:ext>
              </a:extLst>
            </p:cNvPr>
            <p:cNvSpPr txBox="1"/>
            <p:nvPr/>
          </p:nvSpPr>
          <p:spPr>
            <a:xfrm>
              <a:off x="5665877" y="2818208"/>
              <a:ext cx="531613" cy="584775"/>
            </a:xfrm>
            <a:prstGeom prst="rect">
              <a:avLst/>
            </a:prstGeom>
            <a:noFill/>
          </p:spPr>
          <p:txBody>
            <a:bodyPr wrap="square">
              <a:spAutoFit/>
            </a:bodyPr>
            <a:lstStyle/>
            <a:p>
              <a:r>
                <a:rPr lang="el-GR" altLang="zh-CN" sz="3200" b="0" dirty="0">
                  <a:latin typeface="Times New Roman" panose="02020603050405020304" pitchFamily="18" charset="0"/>
                  <a:ea typeface="Calibri" panose="020F0502020204030204" pitchFamily="34" charset="0"/>
                  <a:cs typeface="Times New Roman" panose="02020603050405020304" pitchFamily="18" charset="0"/>
                </a:rPr>
                <a:t>θ</a:t>
              </a:r>
              <a:endParaRPr lang="zh-CN" altLang="en-US" sz="3200" dirty="0">
                <a:latin typeface="Times New Roman" panose="02020603050405020304" pitchFamily="18" charset="0"/>
                <a:cs typeface="Times New Roman" panose="02020603050405020304" pitchFamily="18" charset="0"/>
              </a:endParaRPr>
            </a:p>
          </p:txBody>
        </p:sp>
      </p:grpSp>
      <p:grpSp>
        <p:nvGrpSpPr>
          <p:cNvPr id="51" name="组合 50">
            <a:extLst>
              <a:ext uri="{FF2B5EF4-FFF2-40B4-BE49-F238E27FC236}">
                <a16:creationId xmlns:a16="http://schemas.microsoft.com/office/drawing/2014/main" id="{CAB4149A-DB09-8377-2C34-73FE8E58D457}"/>
              </a:ext>
            </a:extLst>
          </p:cNvPr>
          <p:cNvGrpSpPr/>
          <p:nvPr/>
        </p:nvGrpSpPr>
        <p:grpSpPr>
          <a:xfrm>
            <a:off x="3327212" y="3725634"/>
            <a:ext cx="5872712" cy="1164081"/>
            <a:chOff x="2040405" y="1911324"/>
            <a:chExt cx="5872712" cy="1164081"/>
          </a:xfrm>
        </p:grpSpPr>
        <p:sp>
          <p:nvSpPr>
            <p:cNvPr id="58" name="文本框 57">
              <a:extLst>
                <a:ext uri="{FF2B5EF4-FFF2-40B4-BE49-F238E27FC236}">
                  <a16:creationId xmlns:a16="http://schemas.microsoft.com/office/drawing/2014/main" id="{D78DA691-0E69-3F71-53B6-57CD052EAE5B}"/>
                </a:ext>
              </a:extLst>
            </p:cNvPr>
            <p:cNvSpPr txBox="1"/>
            <p:nvPr/>
          </p:nvSpPr>
          <p:spPr>
            <a:xfrm>
              <a:off x="2396927" y="2552185"/>
              <a:ext cx="1865114" cy="523220"/>
            </a:xfrm>
            <a:prstGeom prst="rect">
              <a:avLst/>
            </a:prstGeom>
            <a:noFill/>
          </p:spPr>
          <p:txBody>
            <a:bodyPr wrap="square">
              <a:spAutoFit/>
            </a:bodyPr>
            <a:lstStyle/>
            <a:p>
              <a:r>
                <a:rPr lang="en-US" altLang="zh-CN" sz="2800" b="0" dirty="0"/>
                <a:t>x = r cos</a:t>
              </a:r>
              <a:r>
                <a:rPr lang="el-GR" altLang="zh-CN" sz="2800" b="0" dirty="0">
                  <a:latin typeface="Times New Roman" panose="02020603050405020304" pitchFamily="18" charset="0"/>
                  <a:ea typeface="Calibri" panose="020F0502020204030204" pitchFamily="34" charset="0"/>
                  <a:cs typeface="Times New Roman" panose="02020603050405020304" pitchFamily="18" charset="0"/>
                </a:rPr>
                <a:t> θ</a:t>
              </a:r>
              <a:endParaRPr lang="zh-CN" altLang="en-US" sz="2800"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78E99E5F-F6D0-41EE-DDA8-B2D443713A53}"/>
                </a:ext>
              </a:extLst>
            </p:cNvPr>
            <p:cNvSpPr txBox="1"/>
            <p:nvPr/>
          </p:nvSpPr>
          <p:spPr>
            <a:xfrm>
              <a:off x="4271567" y="2547964"/>
              <a:ext cx="1865114" cy="523220"/>
            </a:xfrm>
            <a:prstGeom prst="rect">
              <a:avLst/>
            </a:prstGeom>
            <a:noFill/>
          </p:spPr>
          <p:txBody>
            <a:bodyPr wrap="square">
              <a:spAutoFit/>
            </a:bodyPr>
            <a:lstStyle/>
            <a:p>
              <a:r>
                <a:rPr lang="en-US" altLang="zh-CN" sz="2800" b="0" dirty="0"/>
                <a:t>y = r sin</a:t>
              </a:r>
              <a:r>
                <a:rPr lang="el-GR" altLang="zh-CN" sz="2800" b="0" dirty="0">
                  <a:latin typeface="Times New Roman" panose="02020603050405020304" pitchFamily="18" charset="0"/>
                  <a:ea typeface="Calibri" panose="020F0502020204030204" pitchFamily="34" charset="0"/>
                  <a:cs typeface="Times New Roman" panose="02020603050405020304" pitchFamily="18" charset="0"/>
                </a:rPr>
                <a:t> θ</a:t>
              </a:r>
              <a:endParaRPr lang="zh-CN" altLang="en-US" sz="2800"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90F07A5-9CB4-E0D0-0CFB-B39F8BDB4E9C}"/>
                </a:ext>
              </a:extLst>
            </p:cNvPr>
            <p:cNvSpPr txBox="1"/>
            <p:nvPr/>
          </p:nvSpPr>
          <p:spPr>
            <a:xfrm>
              <a:off x="2040405" y="1911324"/>
              <a:ext cx="5872712" cy="523220"/>
            </a:xfrm>
            <a:prstGeom prst="rect">
              <a:avLst/>
            </a:prstGeom>
            <a:noFill/>
          </p:spPr>
          <p:txBody>
            <a:bodyPr wrap="square">
              <a:spAutoFit/>
            </a:bodyPr>
            <a:lstStyle/>
            <a:p>
              <a:r>
                <a:rPr lang="en-US" altLang="zh-CN" sz="2800" b="0" dirty="0"/>
                <a:t>Conversion to Cartesian:</a:t>
              </a:r>
              <a:endParaRPr lang="zh-CN" altLang="en-US" sz="2800" dirty="0">
                <a:latin typeface="Times New Roman" panose="02020603050405020304" pitchFamily="18" charset="0"/>
                <a:cs typeface="Times New Roman" panose="02020603050405020304" pitchFamily="18" charset="0"/>
              </a:endParaRPr>
            </a:p>
          </p:txBody>
        </p:sp>
      </p:grpSp>
      <p:sp>
        <p:nvSpPr>
          <p:cNvPr id="61" name="Rectangle 2">
            <a:extLst>
              <a:ext uri="{FF2B5EF4-FFF2-40B4-BE49-F238E27FC236}">
                <a16:creationId xmlns:a16="http://schemas.microsoft.com/office/drawing/2014/main" id="{A251ED02-732F-6430-8C5E-0F8C1B0C8C8A}"/>
              </a:ext>
            </a:extLst>
          </p:cNvPr>
          <p:cNvSpPr>
            <a:spLocks noChangeArrowheads="1"/>
          </p:cNvSpPr>
          <p:nvPr/>
        </p:nvSpPr>
        <p:spPr bwMode="auto">
          <a:xfrm>
            <a:off x="8964245" y="1174384"/>
            <a:ext cx="3095625" cy="2763838"/>
          </a:xfrm>
          <a:prstGeom prst="rect">
            <a:avLst/>
          </a:prstGeom>
          <a:solidFill>
            <a:srgbClr val="FFFFFF"/>
          </a:solidFill>
          <a:ln w="12700">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Freeform 4">
            <a:extLst>
              <a:ext uri="{FF2B5EF4-FFF2-40B4-BE49-F238E27FC236}">
                <a16:creationId xmlns:a16="http://schemas.microsoft.com/office/drawing/2014/main" id="{A2874E16-B421-77E9-7477-70B175902945}"/>
              </a:ext>
            </a:extLst>
          </p:cNvPr>
          <p:cNvSpPr>
            <a:spLocks/>
          </p:cNvSpPr>
          <p:nvPr/>
        </p:nvSpPr>
        <p:spPr bwMode="auto">
          <a:xfrm>
            <a:off x="9186495" y="1990359"/>
            <a:ext cx="2759075" cy="1017588"/>
          </a:xfrm>
          <a:custGeom>
            <a:avLst/>
            <a:gdLst>
              <a:gd name="T0" fmla="*/ 0 w 1738"/>
              <a:gd name="T1" fmla="*/ 641 h 641"/>
              <a:gd name="T2" fmla="*/ 137 w 1738"/>
              <a:gd name="T3" fmla="*/ 375 h 641"/>
              <a:gd name="T4" fmla="*/ 311 w 1738"/>
              <a:gd name="T5" fmla="*/ 229 h 641"/>
              <a:gd name="T6" fmla="*/ 475 w 1738"/>
              <a:gd name="T7" fmla="*/ 129 h 641"/>
              <a:gd name="T8" fmla="*/ 750 w 1738"/>
              <a:gd name="T9" fmla="*/ 65 h 641"/>
              <a:gd name="T10" fmla="*/ 1081 w 1738"/>
              <a:gd name="T11" fmla="*/ 32 h 641"/>
              <a:gd name="T12" fmla="*/ 1373 w 1738"/>
              <a:gd name="T13" fmla="*/ 256 h 641"/>
              <a:gd name="T14" fmla="*/ 1738 w 1738"/>
              <a:gd name="T15" fmla="*/ 346 h 6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641">
                <a:moveTo>
                  <a:pt x="0" y="641"/>
                </a:moveTo>
                <a:cubicBezTo>
                  <a:pt x="23" y="597"/>
                  <a:pt x="85" y="444"/>
                  <a:pt x="137" y="375"/>
                </a:cubicBezTo>
                <a:cubicBezTo>
                  <a:pt x="189" y="306"/>
                  <a:pt x="255" y="270"/>
                  <a:pt x="311" y="229"/>
                </a:cubicBezTo>
                <a:cubicBezTo>
                  <a:pt x="367" y="188"/>
                  <a:pt x="402" y="156"/>
                  <a:pt x="475" y="129"/>
                </a:cubicBezTo>
                <a:cubicBezTo>
                  <a:pt x="548" y="102"/>
                  <a:pt x="649" y="81"/>
                  <a:pt x="750" y="65"/>
                </a:cubicBezTo>
                <a:cubicBezTo>
                  <a:pt x="851" y="49"/>
                  <a:pt x="977" y="0"/>
                  <a:pt x="1081" y="32"/>
                </a:cubicBezTo>
                <a:cubicBezTo>
                  <a:pt x="1185" y="64"/>
                  <a:pt x="1264" y="204"/>
                  <a:pt x="1373" y="256"/>
                </a:cubicBezTo>
                <a:cubicBezTo>
                  <a:pt x="1483" y="308"/>
                  <a:pt x="1677" y="331"/>
                  <a:pt x="1738" y="346"/>
                </a:cubicBezTo>
              </a:path>
            </a:pathLst>
          </a:custGeom>
          <a:noFill/>
          <a:ln w="28575" cap="flat" cmpd="sng">
            <a:solidFill>
              <a:srgbClr val="0000FF"/>
            </a:solidFill>
            <a:prstDash val="solid"/>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63" name="Group 5">
            <a:extLst>
              <a:ext uri="{FF2B5EF4-FFF2-40B4-BE49-F238E27FC236}">
                <a16:creationId xmlns:a16="http://schemas.microsoft.com/office/drawing/2014/main" id="{0225D2C5-7760-9FFE-CC5A-487F5BB9B377}"/>
              </a:ext>
            </a:extLst>
          </p:cNvPr>
          <p:cNvGrpSpPr>
            <a:grpSpLocks/>
          </p:cNvGrpSpPr>
          <p:nvPr/>
        </p:nvGrpSpPr>
        <p:grpSpPr bwMode="auto">
          <a:xfrm>
            <a:off x="9107120" y="1129934"/>
            <a:ext cx="2719388" cy="2819400"/>
            <a:chOff x="3552" y="912"/>
            <a:chExt cx="1713" cy="1776"/>
          </a:xfrm>
        </p:grpSpPr>
        <p:sp>
          <p:nvSpPr>
            <p:cNvPr id="64" name="Line 6">
              <a:extLst>
                <a:ext uri="{FF2B5EF4-FFF2-40B4-BE49-F238E27FC236}">
                  <a16:creationId xmlns:a16="http://schemas.microsoft.com/office/drawing/2014/main" id="{648DCA41-ABB1-3DF2-D33F-CE90795E7E83}"/>
                </a:ext>
              </a:extLst>
            </p:cNvPr>
            <p:cNvSpPr>
              <a:spLocks noChangeShapeType="1"/>
            </p:cNvSpPr>
            <p:nvPr/>
          </p:nvSpPr>
          <p:spPr bwMode="auto">
            <a:xfrm flipV="1">
              <a:off x="3744" y="960"/>
              <a:ext cx="0" cy="1446"/>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 name="Line 7">
              <a:extLst>
                <a:ext uri="{FF2B5EF4-FFF2-40B4-BE49-F238E27FC236}">
                  <a16:creationId xmlns:a16="http://schemas.microsoft.com/office/drawing/2014/main" id="{1B4DE271-9659-C9E7-8E52-C3548898C969}"/>
                </a:ext>
              </a:extLst>
            </p:cNvPr>
            <p:cNvSpPr>
              <a:spLocks noChangeShapeType="1"/>
            </p:cNvSpPr>
            <p:nvPr/>
          </p:nvSpPr>
          <p:spPr bwMode="auto">
            <a:xfrm flipV="1">
              <a:off x="3744" y="2400"/>
              <a:ext cx="1521" cy="6"/>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6" name="Object 8">
              <a:extLst>
                <a:ext uri="{FF2B5EF4-FFF2-40B4-BE49-F238E27FC236}">
                  <a16:creationId xmlns:a16="http://schemas.microsoft.com/office/drawing/2014/main" id="{58948429-84ED-C104-11F2-C8F3836A9A22}"/>
                </a:ext>
              </a:extLst>
            </p:cNvPr>
            <p:cNvGraphicFramePr>
              <a:graphicFrameLocks noChangeAspect="1"/>
            </p:cNvGraphicFramePr>
            <p:nvPr/>
          </p:nvGraphicFramePr>
          <p:xfrm>
            <a:off x="4944" y="2448"/>
            <a:ext cx="223" cy="240"/>
          </p:xfrm>
          <a:graphic>
            <a:graphicData uri="http://schemas.openxmlformats.org/presentationml/2006/ole">
              <mc:AlternateContent xmlns:mc="http://schemas.openxmlformats.org/markup-compatibility/2006">
                <mc:Choice xmlns:v="urn:schemas-microsoft-com:vml" Requires="v">
                  <p:oleObj name="公式" r:id="rId5" imgW="177480" imgH="190440" progId="Equation.3">
                    <p:embed/>
                  </p:oleObj>
                </mc:Choice>
                <mc:Fallback>
                  <p:oleObj name="公式" r:id="rId5" imgW="177480" imgH="190440" progId="Equation.3">
                    <p:embed/>
                    <p:pic>
                      <p:nvPicPr>
                        <p:cNvPr id="66" name="Object 8">
                          <a:extLst>
                            <a:ext uri="{FF2B5EF4-FFF2-40B4-BE49-F238E27FC236}">
                              <a16:creationId xmlns:a16="http://schemas.microsoft.com/office/drawing/2014/main" id="{58948429-84ED-C104-11F2-C8F3836A9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 y="2448"/>
                          <a:ext cx="223"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9">
              <a:extLst>
                <a:ext uri="{FF2B5EF4-FFF2-40B4-BE49-F238E27FC236}">
                  <a16:creationId xmlns:a16="http://schemas.microsoft.com/office/drawing/2014/main" id="{4DF79051-82B2-577D-F13C-12F4D4C5CCF1}"/>
                </a:ext>
              </a:extLst>
            </p:cNvPr>
            <p:cNvGraphicFramePr>
              <a:graphicFrameLocks noChangeAspect="1"/>
            </p:cNvGraphicFramePr>
            <p:nvPr/>
          </p:nvGraphicFramePr>
          <p:xfrm>
            <a:off x="3792" y="912"/>
            <a:ext cx="229" cy="288"/>
          </p:xfrm>
          <a:graphic>
            <a:graphicData uri="http://schemas.openxmlformats.org/presentationml/2006/ole">
              <mc:AlternateContent xmlns:mc="http://schemas.openxmlformats.org/markup-compatibility/2006">
                <mc:Choice xmlns:v="urn:schemas-microsoft-com:vml" Requires="v">
                  <p:oleObj name="公式" r:id="rId7" imgW="190440" imgH="241200" progId="Equation.3">
                    <p:embed/>
                  </p:oleObj>
                </mc:Choice>
                <mc:Fallback>
                  <p:oleObj name="公式" r:id="rId7" imgW="190440" imgH="241200" progId="Equation.3">
                    <p:embed/>
                    <p:pic>
                      <p:nvPicPr>
                        <p:cNvPr id="67" name="Object 9">
                          <a:extLst>
                            <a:ext uri="{FF2B5EF4-FFF2-40B4-BE49-F238E27FC236}">
                              <a16:creationId xmlns:a16="http://schemas.microsoft.com/office/drawing/2014/main" id="{4DF79051-82B2-577D-F13C-12F4D4C5C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912"/>
                          <a:ext cx="22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0">
              <a:extLst>
                <a:ext uri="{FF2B5EF4-FFF2-40B4-BE49-F238E27FC236}">
                  <a16:creationId xmlns:a16="http://schemas.microsoft.com/office/drawing/2014/main" id="{9E10B6D6-4E10-C9D7-D69B-22576BA33646}"/>
                </a:ext>
              </a:extLst>
            </p:cNvPr>
            <p:cNvGraphicFramePr>
              <a:graphicFrameLocks noChangeAspect="1"/>
            </p:cNvGraphicFramePr>
            <p:nvPr/>
          </p:nvGraphicFramePr>
          <p:xfrm>
            <a:off x="3552" y="2400"/>
            <a:ext cx="166" cy="192"/>
          </p:xfrm>
          <a:graphic>
            <a:graphicData uri="http://schemas.openxmlformats.org/presentationml/2006/ole">
              <mc:AlternateContent xmlns:mc="http://schemas.openxmlformats.org/markup-compatibility/2006">
                <mc:Choice xmlns:v="urn:schemas-microsoft-com:vml" Requires="v">
                  <p:oleObj name="Equation" r:id="rId9" imgW="164880" imgH="190440" progId="Equation.3">
                    <p:embed/>
                  </p:oleObj>
                </mc:Choice>
                <mc:Fallback>
                  <p:oleObj name="Equation" r:id="rId9" imgW="164880" imgH="190440" progId="Equation.3">
                    <p:embed/>
                    <p:pic>
                      <p:nvPicPr>
                        <p:cNvPr id="68" name="Object 10">
                          <a:extLst>
                            <a:ext uri="{FF2B5EF4-FFF2-40B4-BE49-F238E27FC236}">
                              <a16:creationId xmlns:a16="http://schemas.microsoft.com/office/drawing/2014/main" id="{9E10B6D6-4E10-C9D7-D69B-22576BA336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52" y="2400"/>
                          <a:ext cx="16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9" name="Group 21">
            <a:extLst>
              <a:ext uri="{FF2B5EF4-FFF2-40B4-BE49-F238E27FC236}">
                <a16:creationId xmlns:a16="http://schemas.microsoft.com/office/drawing/2014/main" id="{AC13C9C6-87B6-F59E-2F7B-9108C75A11C9}"/>
              </a:ext>
            </a:extLst>
          </p:cNvPr>
          <p:cNvGrpSpPr>
            <a:grpSpLocks/>
          </p:cNvGrpSpPr>
          <p:nvPr/>
        </p:nvGrpSpPr>
        <p:grpSpPr bwMode="auto">
          <a:xfrm>
            <a:off x="8962658" y="3909647"/>
            <a:ext cx="3097212" cy="2806700"/>
            <a:chOff x="3469" y="2205"/>
            <a:chExt cx="1951" cy="1768"/>
          </a:xfrm>
        </p:grpSpPr>
        <p:sp>
          <p:nvSpPr>
            <p:cNvPr id="70" name="Rectangle 22">
              <a:extLst>
                <a:ext uri="{FF2B5EF4-FFF2-40B4-BE49-F238E27FC236}">
                  <a16:creationId xmlns:a16="http://schemas.microsoft.com/office/drawing/2014/main" id="{B16B27F0-498D-A2D7-CD9F-DDD63978DE81}"/>
                </a:ext>
              </a:extLst>
            </p:cNvPr>
            <p:cNvSpPr>
              <a:spLocks noChangeArrowheads="1"/>
            </p:cNvSpPr>
            <p:nvPr/>
          </p:nvSpPr>
          <p:spPr bwMode="auto">
            <a:xfrm>
              <a:off x="3469" y="2205"/>
              <a:ext cx="1951" cy="1768"/>
            </a:xfrm>
            <a:prstGeom prst="rect">
              <a:avLst/>
            </a:prstGeom>
            <a:solidFill>
              <a:srgbClr val="FFFFFF"/>
            </a:solidFill>
            <a:ln w="12700">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23">
              <a:extLst>
                <a:ext uri="{FF2B5EF4-FFF2-40B4-BE49-F238E27FC236}">
                  <a16:creationId xmlns:a16="http://schemas.microsoft.com/office/drawing/2014/main" id="{BB26CCE9-BDA8-A7CC-AC72-4EFC471C291D}"/>
                </a:ext>
              </a:extLst>
            </p:cNvPr>
            <p:cNvSpPr>
              <a:spLocks noChangeShapeType="1"/>
            </p:cNvSpPr>
            <p:nvPr/>
          </p:nvSpPr>
          <p:spPr bwMode="auto">
            <a:xfrm flipV="1">
              <a:off x="4317" y="3206"/>
              <a:ext cx="930" cy="3"/>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2" name="Object 24">
              <a:extLst>
                <a:ext uri="{FF2B5EF4-FFF2-40B4-BE49-F238E27FC236}">
                  <a16:creationId xmlns:a16="http://schemas.microsoft.com/office/drawing/2014/main" id="{C83E6DD3-195E-F989-58DF-B767536126EA}"/>
                </a:ext>
              </a:extLst>
            </p:cNvPr>
            <p:cNvGraphicFramePr>
              <a:graphicFrameLocks noChangeAspect="1"/>
            </p:cNvGraphicFramePr>
            <p:nvPr/>
          </p:nvGraphicFramePr>
          <p:xfrm>
            <a:off x="5102" y="3264"/>
            <a:ext cx="227" cy="227"/>
          </p:xfrm>
          <a:graphic>
            <a:graphicData uri="http://schemas.openxmlformats.org/presentationml/2006/ole">
              <mc:AlternateContent xmlns:mc="http://schemas.openxmlformats.org/markup-compatibility/2006">
                <mc:Choice xmlns:v="urn:schemas-microsoft-com:vml" Requires="v">
                  <p:oleObj name="公式" r:id="rId11" imgW="177480" imgH="190440" progId="Equation.3">
                    <p:embed/>
                  </p:oleObj>
                </mc:Choice>
                <mc:Fallback>
                  <p:oleObj name="公式" r:id="rId11" imgW="177480" imgH="190440" progId="Equation.3">
                    <p:embed/>
                    <p:pic>
                      <p:nvPicPr>
                        <p:cNvPr id="72" name="Object 24">
                          <a:extLst>
                            <a:ext uri="{FF2B5EF4-FFF2-40B4-BE49-F238E27FC236}">
                              <a16:creationId xmlns:a16="http://schemas.microsoft.com/office/drawing/2014/main" id="{C83E6DD3-195E-F989-58DF-B76753612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2" y="3264"/>
                          <a:ext cx="227"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5">
              <a:extLst>
                <a:ext uri="{FF2B5EF4-FFF2-40B4-BE49-F238E27FC236}">
                  <a16:creationId xmlns:a16="http://schemas.microsoft.com/office/drawing/2014/main" id="{77BDFFDE-088A-B32E-601B-EE893B9FCB34}"/>
                </a:ext>
              </a:extLst>
            </p:cNvPr>
            <p:cNvGraphicFramePr>
              <a:graphicFrameLocks noChangeAspect="1"/>
            </p:cNvGraphicFramePr>
            <p:nvPr/>
          </p:nvGraphicFramePr>
          <p:xfrm>
            <a:off x="4071" y="2272"/>
            <a:ext cx="214" cy="250"/>
          </p:xfrm>
          <a:graphic>
            <a:graphicData uri="http://schemas.openxmlformats.org/presentationml/2006/ole">
              <mc:AlternateContent xmlns:mc="http://schemas.openxmlformats.org/markup-compatibility/2006">
                <mc:Choice xmlns:v="urn:schemas-microsoft-com:vml" Requires="v">
                  <p:oleObj name="公式" r:id="rId12" imgW="190440" imgH="241200" progId="Equation.3">
                    <p:embed/>
                  </p:oleObj>
                </mc:Choice>
                <mc:Fallback>
                  <p:oleObj name="公式" r:id="rId12" imgW="190440" imgH="241200" progId="Equation.3">
                    <p:embed/>
                    <p:pic>
                      <p:nvPicPr>
                        <p:cNvPr id="73" name="Object 25">
                          <a:extLst>
                            <a:ext uri="{FF2B5EF4-FFF2-40B4-BE49-F238E27FC236}">
                              <a16:creationId xmlns:a16="http://schemas.microsoft.com/office/drawing/2014/main" id="{77BDFFDE-088A-B32E-601B-EE893B9FCB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 y="2272"/>
                          <a:ext cx="21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6">
              <a:extLst>
                <a:ext uri="{FF2B5EF4-FFF2-40B4-BE49-F238E27FC236}">
                  <a16:creationId xmlns:a16="http://schemas.microsoft.com/office/drawing/2014/main" id="{A3CE7107-C0B0-97E7-2CEC-D15230CB1F40}"/>
                </a:ext>
              </a:extLst>
            </p:cNvPr>
            <p:cNvGraphicFramePr>
              <a:graphicFrameLocks noChangeAspect="1"/>
            </p:cNvGraphicFramePr>
            <p:nvPr/>
          </p:nvGraphicFramePr>
          <p:xfrm>
            <a:off x="4211" y="3215"/>
            <a:ext cx="189" cy="202"/>
          </p:xfrm>
          <a:graphic>
            <a:graphicData uri="http://schemas.openxmlformats.org/presentationml/2006/ole">
              <mc:AlternateContent xmlns:mc="http://schemas.openxmlformats.org/markup-compatibility/2006">
                <mc:Choice xmlns:v="urn:schemas-microsoft-com:vml" Requires="v">
                  <p:oleObj name="Equation" r:id="rId13" imgW="164880" imgH="190440" progId="Equation.3">
                    <p:embed/>
                  </p:oleObj>
                </mc:Choice>
                <mc:Fallback>
                  <p:oleObj name="Equation" r:id="rId13" imgW="164880" imgH="190440" progId="Equation.3">
                    <p:embed/>
                    <p:pic>
                      <p:nvPicPr>
                        <p:cNvPr id="74" name="Object 26">
                          <a:extLst>
                            <a:ext uri="{FF2B5EF4-FFF2-40B4-BE49-F238E27FC236}">
                              <a16:creationId xmlns:a16="http://schemas.microsoft.com/office/drawing/2014/main" id="{A3CE7107-C0B0-97E7-2CEC-D15230CB1F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 y="3215"/>
                          <a:ext cx="189"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 name="Group 27">
              <a:extLst>
                <a:ext uri="{FF2B5EF4-FFF2-40B4-BE49-F238E27FC236}">
                  <a16:creationId xmlns:a16="http://schemas.microsoft.com/office/drawing/2014/main" id="{A4B641E9-BFB3-E270-F61C-1DEFD89DEB7F}"/>
                </a:ext>
              </a:extLst>
            </p:cNvPr>
            <p:cNvGrpSpPr>
              <a:grpSpLocks/>
            </p:cNvGrpSpPr>
            <p:nvPr/>
          </p:nvGrpSpPr>
          <p:grpSpPr bwMode="auto">
            <a:xfrm>
              <a:off x="3587" y="2495"/>
              <a:ext cx="1440" cy="1440"/>
              <a:chOff x="3504" y="1680"/>
              <a:chExt cx="1440" cy="1440"/>
            </a:xfrm>
          </p:grpSpPr>
          <p:sp>
            <p:nvSpPr>
              <p:cNvPr id="86" name="Oval 28">
                <a:extLst>
                  <a:ext uri="{FF2B5EF4-FFF2-40B4-BE49-F238E27FC236}">
                    <a16:creationId xmlns:a16="http://schemas.microsoft.com/office/drawing/2014/main" id="{6581655B-7D30-02B4-7BA7-9D329CBCE040}"/>
                  </a:ext>
                </a:extLst>
              </p:cNvPr>
              <p:cNvSpPr>
                <a:spLocks noChangeArrowheads="1"/>
              </p:cNvSpPr>
              <p:nvPr/>
            </p:nvSpPr>
            <p:spPr bwMode="auto">
              <a:xfrm>
                <a:off x="3504" y="1680"/>
                <a:ext cx="1440" cy="1440"/>
              </a:xfrm>
              <a:prstGeom prst="ellipse">
                <a:avLst/>
              </a:prstGeom>
              <a:noFill/>
              <a:ln w="28575">
                <a:solidFill>
                  <a:srgbClr val="0000FF"/>
                </a:solidFill>
                <a:round/>
                <a:headEnd/>
                <a:tailEnd/>
              </a:ln>
              <a:extLst>
                <a:ext uri="{909E8E84-426E-40DD-AFC4-6F175D3DCCD1}">
                  <a14:hiddenFill xmlns:a14="http://schemas.microsoft.com/office/drawing/2010/main">
                    <a:solidFill>
                      <a:schemeClr val="bg1"/>
                    </a:solidFill>
                  </a14:hiddenFill>
                </a:ext>
              </a:extLst>
            </p:spPr>
            <p:txBody>
              <a:bodyPr wrap="none" anchor="ctr"/>
              <a:lstStyle/>
              <a:p>
                <a:endParaRPr lang="zh-CN" altLang="en-US"/>
              </a:p>
            </p:txBody>
          </p:sp>
          <p:graphicFrame>
            <p:nvGraphicFramePr>
              <p:cNvPr id="87" name="Object 29">
                <a:extLst>
                  <a:ext uri="{FF2B5EF4-FFF2-40B4-BE49-F238E27FC236}">
                    <a16:creationId xmlns:a16="http://schemas.microsoft.com/office/drawing/2014/main" id="{AE459923-1392-6A33-8CFA-F4D79D95E76E}"/>
                  </a:ext>
                </a:extLst>
              </p:cNvPr>
              <p:cNvGraphicFramePr>
                <a:graphicFrameLocks noChangeAspect="1"/>
              </p:cNvGraphicFramePr>
              <p:nvPr/>
            </p:nvGraphicFramePr>
            <p:xfrm>
              <a:off x="3888" y="1968"/>
              <a:ext cx="217" cy="259"/>
            </p:xfrm>
            <a:graphic>
              <a:graphicData uri="http://schemas.openxmlformats.org/presentationml/2006/ole">
                <mc:AlternateContent xmlns:mc="http://schemas.openxmlformats.org/markup-compatibility/2006">
                  <mc:Choice xmlns:v="urn:schemas-microsoft-com:vml" Requires="v">
                    <p:oleObj name="公式" r:id="rId14" imgW="114120" imgH="126720" progId="Equation.3">
                      <p:embed/>
                    </p:oleObj>
                  </mc:Choice>
                  <mc:Fallback>
                    <p:oleObj name="公式" r:id="rId14" imgW="114120" imgH="126720" progId="Equation.3">
                      <p:embed/>
                      <p:pic>
                        <p:nvPicPr>
                          <p:cNvPr id="87" name="Object 29">
                            <a:extLst>
                              <a:ext uri="{FF2B5EF4-FFF2-40B4-BE49-F238E27FC236}">
                                <a16:creationId xmlns:a16="http://schemas.microsoft.com/office/drawing/2014/main" id="{AE459923-1392-6A33-8CFA-F4D79D95E76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8" y="1968"/>
                            <a:ext cx="217"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 name="Line 30">
                <a:extLst>
                  <a:ext uri="{FF2B5EF4-FFF2-40B4-BE49-F238E27FC236}">
                    <a16:creationId xmlns:a16="http://schemas.microsoft.com/office/drawing/2014/main" id="{0D3F97CA-D928-58D7-6F8B-232784610D36}"/>
                  </a:ext>
                </a:extLst>
              </p:cNvPr>
              <p:cNvSpPr>
                <a:spLocks noChangeShapeType="1"/>
              </p:cNvSpPr>
              <p:nvPr/>
            </p:nvSpPr>
            <p:spPr bwMode="auto">
              <a:xfrm flipH="1" flipV="1">
                <a:off x="3600" y="2016"/>
                <a:ext cx="624" cy="384"/>
              </a:xfrm>
              <a:prstGeom prst="line">
                <a:avLst/>
              </a:prstGeom>
              <a:noFill/>
              <a:ln w="1905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6" name="Line 31">
              <a:extLst>
                <a:ext uri="{FF2B5EF4-FFF2-40B4-BE49-F238E27FC236}">
                  <a16:creationId xmlns:a16="http://schemas.microsoft.com/office/drawing/2014/main" id="{97709CB8-DEA9-E05E-CD35-02E9918FD586}"/>
                </a:ext>
              </a:extLst>
            </p:cNvPr>
            <p:cNvSpPr>
              <a:spLocks noChangeShapeType="1"/>
            </p:cNvSpPr>
            <p:nvPr/>
          </p:nvSpPr>
          <p:spPr bwMode="auto">
            <a:xfrm flipV="1">
              <a:off x="4306" y="2827"/>
              <a:ext cx="624" cy="384"/>
            </a:xfrm>
            <a:prstGeom prst="line">
              <a:avLst/>
            </a:prstGeom>
            <a:noFill/>
            <a:ln w="1905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Arc 32">
              <a:extLst>
                <a:ext uri="{FF2B5EF4-FFF2-40B4-BE49-F238E27FC236}">
                  <a16:creationId xmlns:a16="http://schemas.microsoft.com/office/drawing/2014/main" id="{0C766176-621D-95FD-7434-FA06D2AD215B}"/>
                </a:ext>
              </a:extLst>
            </p:cNvPr>
            <p:cNvSpPr>
              <a:spLocks/>
            </p:cNvSpPr>
            <p:nvPr/>
          </p:nvSpPr>
          <p:spPr bwMode="auto">
            <a:xfrm>
              <a:off x="4612" y="3010"/>
              <a:ext cx="83" cy="181"/>
            </a:xfrm>
            <a:custGeom>
              <a:avLst/>
              <a:gdLst>
                <a:gd name="G0" fmla="+- 0 0 0"/>
                <a:gd name="G1" fmla="+- 21600 0 0"/>
                <a:gd name="G2" fmla="+- 21600 0 0"/>
                <a:gd name="T0" fmla="*/ 0 w 21600"/>
                <a:gd name="T1" fmla="*/ 0 h 32756"/>
                <a:gd name="T2" fmla="*/ 18496 w 21600"/>
                <a:gd name="T3" fmla="*/ 32756 h 32756"/>
                <a:gd name="T4" fmla="*/ 0 w 21600"/>
                <a:gd name="T5" fmla="*/ 21600 h 32756"/>
              </a:gdLst>
              <a:ahLst/>
              <a:cxnLst>
                <a:cxn ang="0">
                  <a:pos x="T0" y="T1"/>
                </a:cxn>
                <a:cxn ang="0">
                  <a:pos x="T2" y="T3"/>
                </a:cxn>
                <a:cxn ang="0">
                  <a:pos x="T4" y="T5"/>
                </a:cxn>
              </a:cxnLst>
              <a:rect l="0" t="0" r="r" b="b"/>
              <a:pathLst>
                <a:path w="21600" h="32756" fill="none" extrusionOk="0">
                  <a:moveTo>
                    <a:pt x="0" y="0"/>
                  </a:moveTo>
                  <a:cubicBezTo>
                    <a:pt x="11929" y="0"/>
                    <a:pt x="21600" y="9670"/>
                    <a:pt x="21600" y="21600"/>
                  </a:cubicBezTo>
                  <a:cubicBezTo>
                    <a:pt x="21600" y="25531"/>
                    <a:pt x="20526" y="29389"/>
                    <a:pt x="18496" y="32756"/>
                  </a:cubicBezTo>
                </a:path>
                <a:path w="21600" h="32756" stroke="0" extrusionOk="0">
                  <a:moveTo>
                    <a:pt x="0" y="0"/>
                  </a:moveTo>
                  <a:cubicBezTo>
                    <a:pt x="11929" y="0"/>
                    <a:pt x="21600" y="9670"/>
                    <a:pt x="21600" y="21600"/>
                  </a:cubicBezTo>
                  <a:cubicBezTo>
                    <a:pt x="21600" y="25531"/>
                    <a:pt x="20526" y="29389"/>
                    <a:pt x="18496" y="32756"/>
                  </a:cubicBezTo>
                  <a:lnTo>
                    <a:pt x="0" y="21600"/>
                  </a:lnTo>
                  <a:close/>
                </a:path>
              </a:pathLst>
            </a:custGeom>
            <a:noFill/>
            <a:ln w="19050">
              <a:solidFill>
                <a:srgbClr val="CC00CC"/>
              </a:solidFill>
              <a:round/>
              <a:headEnd type="triangle" w="sm" len="lg"/>
              <a:tailEnd/>
            </a:ln>
            <a:extLst>
              <a:ext uri="{909E8E84-426E-40DD-AFC4-6F175D3DCCD1}">
                <a14:hiddenFill xmlns:a14="http://schemas.microsoft.com/office/drawing/2010/main">
                  <a:solidFill>
                    <a:schemeClr val="accent1"/>
                  </a:solidFill>
                </a14:hiddenFill>
              </a:ext>
            </a:extLst>
          </p:spPr>
          <p:txBody>
            <a:bodyPr wrap="none" anchor="ctr"/>
            <a:lstStyle/>
            <a:p>
              <a:pPr algn="ctr"/>
              <a:endParaRPr kumimoji="1" lang="zh-CN" altLang="zh-CN" sz="2800">
                <a:solidFill>
                  <a:srgbClr val="CC0000"/>
                </a:solidFill>
              </a:endParaRPr>
            </a:p>
          </p:txBody>
        </p:sp>
        <p:graphicFrame>
          <p:nvGraphicFramePr>
            <p:cNvPr id="78" name="Object 33">
              <a:extLst>
                <a:ext uri="{FF2B5EF4-FFF2-40B4-BE49-F238E27FC236}">
                  <a16:creationId xmlns:a16="http://schemas.microsoft.com/office/drawing/2014/main" id="{713C20BB-09C8-047A-DF30-92B04C6EFEFE}"/>
                </a:ext>
              </a:extLst>
            </p:cNvPr>
            <p:cNvGraphicFramePr>
              <a:graphicFrameLocks noChangeAspect="1"/>
            </p:cNvGraphicFramePr>
            <p:nvPr/>
          </p:nvGraphicFramePr>
          <p:xfrm>
            <a:off x="4708" y="2962"/>
            <a:ext cx="203" cy="302"/>
          </p:xfrm>
          <a:graphic>
            <a:graphicData uri="http://schemas.openxmlformats.org/presentationml/2006/ole">
              <mc:AlternateContent xmlns:mc="http://schemas.openxmlformats.org/markup-compatibility/2006">
                <mc:Choice xmlns:v="urn:schemas-microsoft-com:vml" Requires="v">
                  <p:oleObj name="公式" r:id="rId16" imgW="101520" imgH="139680" progId="Equation.3">
                    <p:embed/>
                  </p:oleObj>
                </mc:Choice>
                <mc:Fallback>
                  <p:oleObj name="公式" r:id="rId16" imgW="101520" imgH="139680" progId="Equation.3">
                    <p:embed/>
                    <p:pic>
                      <p:nvPicPr>
                        <p:cNvPr id="78" name="Object 33">
                          <a:extLst>
                            <a:ext uri="{FF2B5EF4-FFF2-40B4-BE49-F238E27FC236}">
                              <a16:creationId xmlns:a16="http://schemas.microsoft.com/office/drawing/2014/main" id="{713C20BB-09C8-047A-DF30-92B04C6EFEF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08" y="2962"/>
                          <a:ext cx="203"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Text Box 34">
              <a:extLst>
                <a:ext uri="{FF2B5EF4-FFF2-40B4-BE49-F238E27FC236}">
                  <a16:creationId xmlns:a16="http://schemas.microsoft.com/office/drawing/2014/main" id="{63D83171-F1A9-CB26-6F1D-81281530A5B6}"/>
                </a:ext>
              </a:extLst>
            </p:cNvPr>
            <p:cNvSpPr txBox="1">
              <a:spLocks noChangeArrowheads="1"/>
            </p:cNvSpPr>
            <p:nvPr/>
          </p:nvSpPr>
          <p:spPr bwMode="auto">
            <a:xfrm>
              <a:off x="4948" y="2626"/>
              <a:ext cx="2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0" i="1">
                  <a:solidFill>
                    <a:srgbClr val="CC0000"/>
                  </a:solidFill>
                </a:rPr>
                <a:t>A</a:t>
              </a:r>
            </a:p>
          </p:txBody>
        </p:sp>
        <p:grpSp>
          <p:nvGrpSpPr>
            <p:cNvPr id="80" name="Group 35">
              <a:extLst>
                <a:ext uri="{FF2B5EF4-FFF2-40B4-BE49-F238E27FC236}">
                  <a16:creationId xmlns:a16="http://schemas.microsoft.com/office/drawing/2014/main" id="{584EB5EA-C912-7455-EDF7-C4DDFB786249}"/>
                </a:ext>
              </a:extLst>
            </p:cNvPr>
            <p:cNvGrpSpPr>
              <a:grpSpLocks/>
            </p:cNvGrpSpPr>
            <p:nvPr/>
          </p:nvGrpSpPr>
          <p:grpSpPr bwMode="auto">
            <a:xfrm>
              <a:off x="4306" y="2347"/>
              <a:ext cx="576" cy="864"/>
              <a:chOff x="4224" y="1536"/>
              <a:chExt cx="576" cy="864"/>
            </a:xfrm>
          </p:grpSpPr>
          <p:sp>
            <p:nvSpPr>
              <p:cNvPr id="82" name="Line 36">
                <a:extLst>
                  <a:ext uri="{FF2B5EF4-FFF2-40B4-BE49-F238E27FC236}">
                    <a16:creationId xmlns:a16="http://schemas.microsoft.com/office/drawing/2014/main" id="{B4E25FF7-4671-1C17-54F1-5EEB04FC8F3F}"/>
                  </a:ext>
                </a:extLst>
              </p:cNvPr>
              <p:cNvSpPr>
                <a:spLocks noChangeShapeType="1"/>
              </p:cNvSpPr>
              <p:nvPr/>
            </p:nvSpPr>
            <p:spPr bwMode="auto">
              <a:xfrm flipV="1">
                <a:off x="4224" y="1776"/>
                <a:ext cx="384" cy="624"/>
              </a:xfrm>
              <a:prstGeom prst="line">
                <a:avLst/>
              </a:prstGeom>
              <a:noFill/>
              <a:ln w="1905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Arc 37">
                <a:extLst>
                  <a:ext uri="{FF2B5EF4-FFF2-40B4-BE49-F238E27FC236}">
                    <a16:creationId xmlns:a16="http://schemas.microsoft.com/office/drawing/2014/main" id="{F73F724C-EE8A-AC15-C1F6-FB243E076ECF}"/>
                  </a:ext>
                </a:extLst>
              </p:cNvPr>
              <p:cNvSpPr>
                <a:spLocks/>
              </p:cNvSpPr>
              <p:nvPr/>
            </p:nvSpPr>
            <p:spPr bwMode="auto">
              <a:xfrm rot="-1559630">
                <a:off x="4416" y="2112"/>
                <a:ext cx="48" cy="139"/>
              </a:xfrm>
              <a:custGeom>
                <a:avLst/>
                <a:gdLst>
                  <a:gd name="G0" fmla="+- 0 0 0"/>
                  <a:gd name="G1" fmla="+- 21600 0 0"/>
                  <a:gd name="G2" fmla="+- 21600 0 0"/>
                  <a:gd name="T0" fmla="*/ 0 w 21600"/>
                  <a:gd name="T1" fmla="*/ 0 h 27787"/>
                  <a:gd name="T2" fmla="*/ 20695 w 21600"/>
                  <a:gd name="T3" fmla="*/ 27787 h 27787"/>
                  <a:gd name="T4" fmla="*/ 0 w 21600"/>
                  <a:gd name="T5" fmla="*/ 21600 h 27787"/>
                </a:gdLst>
                <a:ahLst/>
                <a:cxnLst>
                  <a:cxn ang="0">
                    <a:pos x="T0" y="T1"/>
                  </a:cxn>
                  <a:cxn ang="0">
                    <a:pos x="T2" y="T3"/>
                  </a:cxn>
                  <a:cxn ang="0">
                    <a:pos x="T4" y="T5"/>
                  </a:cxn>
                </a:cxnLst>
                <a:rect l="0" t="0" r="r" b="b"/>
                <a:pathLst>
                  <a:path w="21600" h="27787" fill="none" extrusionOk="0">
                    <a:moveTo>
                      <a:pt x="0" y="0"/>
                    </a:moveTo>
                    <a:cubicBezTo>
                      <a:pt x="11929" y="0"/>
                      <a:pt x="21600" y="9670"/>
                      <a:pt x="21600" y="21600"/>
                    </a:cubicBezTo>
                    <a:cubicBezTo>
                      <a:pt x="21600" y="23695"/>
                      <a:pt x="21295" y="25779"/>
                      <a:pt x="20694" y="27786"/>
                    </a:cubicBezTo>
                  </a:path>
                  <a:path w="21600" h="27787" stroke="0" extrusionOk="0">
                    <a:moveTo>
                      <a:pt x="0" y="0"/>
                    </a:moveTo>
                    <a:cubicBezTo>
                      <a:pt x="11929" y="0"/>
                      <a:pt x="21600" y="9670"/>
                      <a:pt x="21600" y="21600"/>
                    </a:cubicBezTo>
                    <a:cubicBezTo>
                      <a:pt x="21600" y="23695"/>
                      <a:pt x="21295" y="25779"/>
                      <a:pt x="20694" y="27786"/>
                    </a:cubicBezTo>
                    <a:lnTo>
                      <a:pt x="0" y="21600"/>
                    </a:lnTo>
                    <a:close/>
                  </a:path>
                </a:pathLst>
              </a:custGeom>
              <a:noFill/>
              <a:ln w="19050">
                <a:solidFill>
                  <a:schemeClr val="hlink"/>
                </a:solidFill>
                <a:round/>
                <a:headEnd type="triangle" w="sm" len="me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84" name="Object 38">
                <a:extLst>
                  <a:ext uri="{FF2B5EF4-FFF2-40B4-BE49-F238E27FC236}">
                    <a16:creationId xmlns:a16="http://schemas.microsoft.com/office/drawing/2014/main" id="{04AFB68B-FFC3-B9C6-E4C7-A8FD4913D55A}"/>
                  </a:ext>
                </a:extLst>
              </p:cNvPr>
              <p:cNvGraphicFramePr>
                <a:graphicFrameLocks noChangeAspect="1"/>
              </p:cNvGraphicFramePr>
              <p:nvPr/>
            </p:nvGraphicFramePr>
            <p:xfrm>
              <a:off x="4419" y="1920"/>
              <a:ext cx="333" cy="282"/>
            </p:xfrm>
            <a:graphic>
              <a:graphicData uri="http://schemas.openxmlformats.org/presentationml/2006/ole">
                <mc:AlternateContent xmlns:mc="http://schemas.openxmlformats.org/markup-compatibility/2006">
                  <mc:Choice xmlns:v="urn:schemas-microsoft-com:vml" Requires="v">
                    <p:oleObj name="公式" r:id="rId18" imgW="177480" imgH="139680" progId="Equation.3">
                      <p:embed/>
                    </p:oleObj>
                  </mc:Choice>
                  <mc:Fallback>
                    <p:oleObj name="公式" r:id="rId18" imgW="177480" imgH="139680" progId="Equation.3">
                      <p:embed/>
                      <p:pic>
                        <p:nvPicPr>
                          <p:cNvPr id="84" name="Object 38">
                            <a:extLst>
                              <a:ext uri="{FF2B5EF4-FFF2-40B4-BE49-F238E27FC236}">
                                <a16:creationId xmlns:a16="http://schemas.microsoft.com/office/drawing/2014/main" id="{04AFB68B-FFC3-B9C6-E4C7-A8FD4913D55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9" y="1920"/>
                            <a:ext cx="33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Text Box 39">
                <a:extLst>
                  <a:ext uri="{FF2B5EF4-FFF2-40B4-BE49-F238E27FC236}">
                    <a16:creationId xmlns:a16="http://schemas.microsoft.com/office/drawing/2014/main" id="{0EDDE82F-5562-57F0-F857-75AB5E1CFBE6}"/>
                  </a:ext>
                </a:extLst>
              </p:cNvPr>
              <p:cNvSpPr txBox="1">
                <a:spLocks noChangeArrowheads="1"/>
              </p:cNvSpPr>
              <p:nvPr/>
            </p:nvSpPr>
            <p:spPr bwMode="auto">
              <a:xfrm>
                <a:off x="4560" y="153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i="1">
                    <a:solidFill>
                      <a:srgbClr val="000000"/>
                    </a:solidFill>
                  </a:rPr>
                  <a:t>B</a:t>
                </a:r>
              </a:p>
            </p:txBody>
          </p:sp>
        </p:grpSp>
        <p:sp>
          <p:nvSpPr>
            <p:cNvPr id="81" name="Line 40">
              <a:extLst>
                <a:ext uri="{FF2B5EF4-FFF2-40B4-BE49-F238E27FC236}">
                  <a16:creationId xmlns:a16="http://schemas.microsoft.com/office/drawing/2014/main" id="{F847C33F-ED2A-672F-DADA-A3DD30E53DF7}"/>
                </a:ext>
              </a:extLst>
            </p:cNvPr>
            <p:cNvSpPr>
              <a:spLocks noChangeShapeType="1"/>
            </p:cNvSpPr>
            <p:nvPr/>
          </p:nvSpPr>
          <p:spPr bwMode="auto">
            <a:xfrm flipV="1">
              <a:off x="4308" y="2341"/>
              <a:ext cx="0" cy="868"/>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9" name="Oval 41">
            <a:extLst>
              <a:ext uri="{FF2B5EF4-FFF2-40B4-BE49-F238E27FC236}">
                <a16:creationId xmlns:a16="http://schemas.microsoft.com/office/drawing/2014/main" id="{8558A735-E50F-EE18-66B9-CB1000A9A3D3}"/>
              </a:ext>
            </a:extLst>
          </p:cNvPr>
          <p:cNvSpPr>
            <a:spLocks noChangeArrowheads="1"/>
          </p:cNvSpPr>
          <p:nvPr/>
        </p:nvSpPr>
        <p:spPr bwMode="auto">
          <a:xfrm>
            <a:off x="10821620" y="2009409"/>
            <a:ext cx="71438" cy="71438"/>
          </a:xfrm>
          <a:prstGeom prst="ellipse">
            <a:avLst/>
          </a:prstGeom>
          <a:solidFill>
            <a:srgbClr val="9900CC"/>
          </a:solidFill>
          <a:ln w="12700" algn="ctr">
            <a:solidFill>
              <a:srgbClr val="CC0000"/>
            </a:solidFill>
            <a:round/>
            <a:headEnd type="none" w="sm" len="sm"/>
            <a:tailEnd type="none" w="sm" len="lg"/>
          </a:ln>
          <a:effectLst/>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nchor="ctr"/>
          <a:lstStyle/>
          <a:p>
            <a:endParaRPr lang="zh-CN" altLang="en-US"/>
          </a:p>
        </p:txBody>
      </p:sp>
      <p:grpSp>
        <p:nvGrpSpPr>
          <p:cNvPr id="90" name="Group 52">
            <a:extLst>
              <a:ext uri="{FF2B5EF4-FFF2-40B4-BE49-F238E27FC236}">
                <a16:creationId xmlns:a16="http://schemas.microsoft.com/office/drawing/2014/main" id="{5A63E2C0-135E-6AF3-7880-270C03A2D1CC}"/>
              </a:ext>
            </a:extLst>
          </p:cNvPr>
          <p:cNvGrpSpPr>
            <a:grpSpLocks/>
          </p:cNvGrpSpPr>
          <p:nvPr/>
        </p:nvGrpSpPr>
        <p:grpSpPr bwMode="auto">
          <a:xfrm>
            <a:off x="9062670" y="1736359"/>
            <a:ext cx="2173288" cy="2144713"/>
            <a:chOff x="3442" y="836"/>
            <a:chExt cx="1369" cy="1351"/>
          </a:xfrm>
        </p:grpSpPr>
        <p:sp>
          <p:nvSpPr>
            <p:cNvPr id="91" name="Line 53">
              <a:extLst>
                <a:ext uri="{FF2B5EF4-FFF2-40B4-BE49-F238E27FC236}">
                  <a16:creationId xmlns:a16="http://schemas.microsoft.com/office/drawing/2014/main" id="{DB0AE8A9-2A3D-7162-2EF5-A2ED882F83A4}"/>
                </a:ext>
              </a:extLst>
            </p:cNvPr>
            <p:cNvSpPr>
              <a:spLocks noChangeShapeType="1"/>
            </p:cNvSpPr>
            <p:nvPr/>
          </p:nvSpPr>
          <p:spPr bwMode="auto">
            <a:xfrm>
              <a:off x="4576" y="1026"/>
              <a:ext cx="0" cy="907"/>
            </a:xfrm>
            <a:prstGeom prst="line">
              <a:avLst/>
            </a:prstGeom>
            <a:noFill/>
            <a:ln w="19050">
              <a:solidFill>
                <a:schemeClr val="tx1"/>
              </a:solidFill>
              <a:prstDash val="dash"/>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lstStyle/>
            <a:p>
              <a:endParaRPr lang="zh-CN" altLang="en-US"/>
            </a:p>
          </p:txBody>
        </p:sp>
        <p:sp>
          <p:nvSpPr>
            <p:cNvPr id="92" name="Line 54">
              <a:extLst>
                <a:ext uri="{FF2B5EF4-FFF2-40B4-BE49-F238E27FC236}">
                  <a16:creationId xmlns:a16="http://schemas.microsoft.com/office/drawing/2014/main" id="{20F3F863-70BC-4EE2-6678-1FBEA0C75BF1}"/>
                </a:ext>
              </a:extLst>
            </p:cNvPr>
            <p:cNvSpPr>
              <a:spLocks noChangeShapeType="1"/>
            </p:cNvSpPr>
            <p:nvPr/>
          </p:nvSpPr>
          <p:spPr bwMode="auto">
            <a:xfrm>
              <a:off x="3669" y="1017"/>
              <a:ext cx="907" cy="0"/>
            </a:xfrm>
            <a:prstGeom prst="line">
              <a:avLst/>
            </a:prstGeom>
            <a:noFill/>
            <a:ln w="19050">
              <a:solidFill>
                <a:schemeClr val="tx1"/>
              </a:solidFill>
              <a:prstDash val="dash"/>
              <a:round/>
              <a:headEnd type="none" w="sm"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lstStyle/>
            <a:p>
              <a:endParaRPr lang="zh-CN" altLang="en-US"/>
            </a:p>
          </p:txBody>
        </p:sp>
        <p:sp>
          <p:nvSpPr>
            <p:cNvPr id="93" name="Text Box 55">
              <a:extLst>
                <a:ext uri="{FF2B5EF4-FFF2-40B4-BE49-F238E27FC236}">
                  <a16:creationId xmlns:a16="http://schemas.microsoft.com/office/drawing/2014/main" id="{C7E99F85-D28B-F74A-052C-307851A3B9BB}"/>
                </a:ext>
              </a:extLst>
            </p:cNvPr>
            <p:cNvSpPr txBox="1">
              <a:spLocks noChangeArrowheads="1"/>
            </p:cNvSpPr>
            <p:nvPr/>
          </p:nvSpPr>
          <p:spPr bwMode="auto">
            <a:xfrm>
              <a:off x="4449" y="1860"/>
              <a:ext cx="3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00"/>
                  </a:solidFill>
                  <a:miter lim="800000"/>
                  <a:headEnd type="none" w="sm" len="sm"/>
                  <a:tailEnd type="none" w="sm" len="lg"/>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bodyPr>
            <a:lstStyle/>
            <a:p>
              <a:r>
                <a:rPr lang="en-US" altLang="zh-CN" sz="2800" b="0" i="1"/>
                <a:t>x</a:t>
              </a:r>
            </a:p>
          </p:txBody>
        </p:sp>
        <p:sp>
          <p:nvSpPr>
            <p:cNvPr id="94" name="Text Box 56">
              <a:extLst>
                <a:ext uri="{FF2B5EF4-FFF2-40B4-BE49-F238E27FC236}">
                  <a16:creationId xmlns:a16="http://schemas.microsoft.com/office/drawing/2014/main" id="{197493F4-BEBF-19CC-72E1-E5808D61EF4A}"/>
                </a:ext>
              </a:extLst>
            </p:cNvPr>
            <p:cNvSpPr txBox="1">
              <a:spLocks noChangeArrowheads="1"/>
            </p:cNvSpPr>
            <p:nvPr/>
          </p:nvSpPr>
          <p:spPr bwMode="auto">
            <a:xfrm>
              <a:off x="3442" y="836"/>
              <a:ext cx="36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00"/>
                  </a:solidFill>
                  <a:miter lim="800000"/>
                  <a:headEnd type="none" w="sm" len="sm"/>
                  <a:tailEnd type="none" w="sm" len="lg"/>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bodyPr>
            <a:lstStyle/>
            <a:p>
              <a:r>
                <a:rPr lang="en-US" altLang="zh-CN" sz="2800" b="0" i="1"/>
                <a:t>y</a:t>
              </a:r>
            </a:p>
          </p:txBody>
        </p:sp>
      </p:grpSp>
      <p:grpSp>
        <p:nvGrpSpPr>
          <p:cNvPr id="95" name="Group 59">
            <a:extLst>
              <a:ext uri="{FF2B5EF4-FFF2-40B4-BE49-F238E27FC236}">
                <a16:creationId xmlns:a16="http://schemas.microsoft.com/office/drawing/2014/main" id="{E08EC070-2119-B7AE-0D1C-4EED059F407D}"/>
              </a:ext>
            </a:extLst>
          </p:cNvPr>
          <p:cNvGrpSpPr>
            <a:grpSpLocks/>
          </p:cNvGrpSpPr>
          <p:nvPr/>
        </p:nvGrpSpPr>
        <p:grpSpPr bwMode="auto">
          <a:xfrm>
            <a:off x="9048383" y="1585547"/>
            <a:ext cx="2736850" cy="2298700"/>
            <a:chOff x="3433" y="741"/>
            <a:chExt cx="1724" cy="1448"/>
          </a:xfrm>
        </p:grpSpPr>
        <p:grpSp>
          <p:nvGrpSpPr>
            <p:cNvPr id="96" name="Group 42">
              <a:extLst>
                <a:ext uri="{FF2B5EF4-FFF2-40B4-BE49-F238E27FC236}">
                  <a16:creationId xmlns:a16="http://schemas.microsoft.com/office/drawing/2014/main" id="{F900A5D6-9973-5381-2E29-AD6728BA0119}"/>
                </a:ext>
              </a:extLst>
            </p:cNvPr>
            <p:cNvGrpSpPr>
              <a:grpSpLocks/>
            </p:cNvGrpSpPr>
            <p:nvPr/>
          </p:nvGrpSpPr>
          <p:grpSpPr bwMode="auto">
            <a:xfrm>
              <a:off x="3651" y="741"/>
              <a:ext cx="1506" cy="1212"/>
              <a:chOff x="3651" y="741"/>
              <a:chExt cx="1506" cy="1212"/>
            </a:xfrm>
          </p:grpSpPr>
          <p:grpSp>
            <p:nvGrpSpPr>
              <p:cNvPr id="98" name="Group 43">
                <a:extLst>
                  <a:ext uri="{FF2B5EF4-FFF2-40B4-BE49-F238E27FC236}">
                    <a16:creationId xmlns:a16="http://schemas.microsoft.com/office/drawing/2014/main" id="{48C1A2E5-FB7F-A2FC-D0B0-96B39DC27CBE}"/>
                  </a:ext>
                </a:extLst>
              </p:cNvPr>
              <p:cNvGrpSpPr>
                <a:grpSpLocks/>
              </p:cNvGrpSpPr>
              <p:nvPr/>
            </p:nvGrpSpPr>
            <p:grpSpPr bwMode="auto">
              <a:xfrm>
                <a:off x="3662" y="741"/>
                <a:ext cx="1094" cy="1212"/>
                <a:chOff x="3662" y="741"/>
                <a:chExt cx="1094" cy="1212"/>
              </a:xfrm>
            </p:grpSpPr>
            <p:grpSp>
              <p:nvGrpSpPr>
                <p:cNvPr id="100" name="Group 44">
                  <a:extLst>
                    <a:ext uri="{FF2B5EF4-FFF2-40B4-BE49-F238E27FC236}">
                      <a16:creationId xmlns:a16="http://schemas.microsoft.com/office/drawing/2014/main" id="{5C46C731-3036-C955-22C1-CF6615E7A5AF}"/>
                    </a:ext>
                  </a:extLst>
                </p:cNvPr>
                <p:cNvGrpSpPr>
                  <a:grpSpLocks/>
                </p:cNvGrpSpPr>
                <p:nvPr/>
              </p:nvGrpSpPr>
              <p:grpSpPr bwMode="auto">
                <a:xfrm>
                  <a:off x="3861" y="1561"/>
                  <a:ext cx="327" cy="392"/>
                  <a:chOff x="2699" y="482"/>
                  <a:chExt cx="327" cy="392"/>
                </a:xfrm>
              </p:grpSpPr>
              <p:sp>
                <p:nvSpPr>
                  <p:cNvPr id="105" name="Arc 45">
                    <a:extLst>
                      <a:ext uri="{FF2B5EF4-FFF2-40B4-BE49-F238E27FC236}">
                        <a16:creationId xmlns:a16="http://schemas.microsoft.com/office/drawing/2014/main" id="{F4644B73-00F5-BEB1-9851-BAB60D4D54C0}"/>
                      </a:ext>
                    </a:extLst>
                  </p:cNvPr>
                  <p:cNvSpPr>
                    <a:spLocks/>
                  </p:cNvSpPr>
                  <p:nvPr/>
                </p:nvSpPr>
                <p:spPr bwMode="auto">
                  <a:xfrm>
                    <a:off x="2699" y="650"/>
                    <a:ext cx="146" cy="224"/>
                  </a:xfrm>
                  <a:custGeom>
                    <a:avLst/>
                    <a:gdLst>
                      <a:gd name="G0" fmla="+- 0 0 0"/>
                      <a:gd name="G1" fmla="+- 21600 0 0"/>
                      <a:gd name="G2" fmla="+- 21600 0 0"/>
                      <a:gd name="T0" fmla="*/ 0 w 21598"/>
                      <a:gd name="T1" fmla="*/ 0 h 21600"/>
                      <a:gd name="T2" fmla="*/ 21598 w 21598"/>
                      <a:gd name="T3" fmla="*/ 21336 h 21600"/>
                      <a:gd name="T4" fmla="*/ 0 w 21598"/>
                      <a:gd name="T5" fmla="*/ 21600 h 21600"/>
                    </a:gdLst>
                    <a:ahLst/>
                    <a:cxnLst>
                      <a:cxn ang="0">
                        <a:pos x="T0" y="T1"/>
                      </a:cxn>
                      <a:cxn ang="0">
                        <a:pos x="T2" y="T3"/>
                      </a:cxn>
                      <a:cxn ang="0">
                        <a:pos x="T4" y="T5"/>
                      </a:cxn>
                    </a:cxnLst>
                    <a:rect l="0" t="0" r="r" b="b"/>
                    <a:pathLst>
                      <a:path w="21598" h="21600" fill="none" extrusionOk="0">
                        <a:moveTo>
                          <a:pt x="0" y="0"/>
                        </a:moveTo>
                        <a:cubicBezTo>
                          <a:pt x="11826" y="0"/>
                          <a:pt x="21453" y="9510"/>
                          <a:pt x="21598" y="21335"/>
                        </a:cubicBezTo>
                      </a:path>
                      <a:path w="21598" h="21600" stroke="0" extrusionOk="0">
                        <a:moveTo>
                          <a:pt x="0" y="0"/>
                        </a:moveTo>
                        <a:cubicBezTo>
                          <a:pt x="11826" y="0"/>
                          <a:pt x="21453" y="9510"/>
                          <a:pt x="21598" y="21335"/>
                        </a:cubicBezTo>
                        <a:lnTo>
                          <a:pt x="0" y="21600"/>
                        </a:lnTo>
                        <a:close/>
                      </a:path>
                    </a:pathLst>
                  </a:custGeom>
                  <a:noFill/>
                  <a:ln w="28575">
                    <a:solidFill>
                      <a:srgbClr val="CC3399"/>
                    </a:solidFill>
                    <a:round/>
                    <a:headEnd type="triangle" w="sm" len="lg"/>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106" name="Object 46">
                    <a:extLst>
                      <a:ext uri="{FF2B5EF4-FFF2-40B4-BE49-F238E27FC236}">
                        <a16:creationId xmlns:a16="http://schemas.microsoft.com/office/drawing/2014/main" id="{0BB1ECEC-4A55-145F-E976-B865FEC243C8}"/>
                      </a:ext>
                    </a:extLst>
                  </p:cNvPr>
                  <p:cNvGraphicFramePr>
                    <a:graphicFrameLocks noChangeAspect="1"/>
                  </p:cNvGraphicFramePr>
                  <p:nvPr/>
                </p:nvGraphicFramePr>
                <p:xfrm>
                  <a:off x="2801" y="482"/>
                  <a:ext cx="225" cy="386"/>
                </p:xfrm>
                <a:graphic>
                  <a:graphicData uri="http://schemas.openxmlformats.org/presentationml/2006/ole">
                    <mc:AlternateContent xmlns:mc="http://schemas.openxmlformats.org/markup-compatibility/2006">
                      <mc:Choice xmlns:v="urn:schemas-microsoft-com:vml" Requires="v">
                        <p:oleObj name="公式" r:id="rId16" imgW="101520" imgH="139680" progId="Equation.3">
                          <p:embed/>
                        </p:oleObj>
                      </mc:Choice>
                      <mc:Fallback>
                        <p:oleObj name="公式" r:id="rId16" imgW="101520" imgH="139680" progId="Equation.3">
                          <p:embed/>
                          <p:pic>
                            <p:nvPicPr>
                              <p:cNvPr id="106" name="Object 46">
                                <a:extLst>
                                  <a:ext uri="{FF2B5EF4-FFF2-40B4-BE49-F238E27FC236}">
                                    <a16:creationId xmlns:a16="http://schemas.microsoft.com/office/drawing/2014/main" id="{0BB1ECEC-4A55-145F-E976-B865FEC243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01" y="482"/>
                                <a:ext cx="225"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1" name="Group 47">
                  <a:extLst>
                    <a:ext uri="{FF2B5EF4-FFF2-40B4-BE49-F238E27FC236}">
                      <a16:creationId xmlns:a16="http://schemas.microsoft.com/office/drawing/2014/main" id="{6556B74F-2788-063D-70B1-73ACD9DB8AED}"/>
                    </a:ext>
                  </a:extLst>
                </p:cNvPr>
                <p:cNvGrpSpPr>
                  <a:grpSpLocks/>
                </p:cNvGrpSpPr>
                <p:nvPr/>
              </p:nvGrpSpPr>
              <p:grpSpPr bwMode="auto">
                <a:xfrm>
                  <a:off x="3662" y="741"/>
                  <a:ext cx="1094" cy="1206"/>
                  <a:chOff x="3648" y="1200"/>
                  <a:chExt cx="1094" cy="1206"/>
                </a:xfrm>
              </p:grpSpPr>
              <p:sp>
                <p:nvSpPr>
                  <p:cNvPr id="102" name="Line 48">
                    <a:extLst>
                      <a:ext uri="{FF2B5EF4-FFF2-40B4-BE49-F238E27FC236}">
                        <a16:creationId xmlns:a16="http://schemas.microsoft.com/office/drawing/2014/main" id="{656EDAE5-D4FA-A186-D810-D6669B7A7825}"/>
                      </a:ext>
                    </a:extLst>
                  </p:cNvPr>
                  <p:cNvSpPr>
                    <a:spLocks noChangeShapeType="1"/>
                  </p:cNvSpPr>
                  <p:nvPr/>
                </p:nvSpPr>
                <p:spPr bwMode="auto">
                  <a:xfrm flipV="1">
                    <a:off x="3648" y="1488"/>
                    <a:ext cx="912" cy="918"/>
                  </a:xfrm>
                  <a:prstGeom prst="line">
                    <a:avLst/>
                  </a:prstGeom>
                  <a:noFill/>
                  <a:ln w="1905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Text Box 49">
                    <a:extLst>
                      <a:ext uri="{FF2B5EF4-FFF2-40B4-BE49-F238E27FC236}">
                        <a16:creationId xmlns:a16="http://schemas.microsoft.com/office/drawing/2014/main" id="{E53F68CE-E389-7E21-7C08-DCD9B371CC20}"/>
                      </a:ext>
                    </a:extLst>
                  </p:cNvPr>
                  <p:cNvSpPr txBox="1">
                    <a:spLocks noChangeArrowheads="1"/>
                  </p:cNvSpPr>
                  <p:nvPr/>
                </p:nvSpPr>
                <p:spPr bwMode="auto">
                  <a:xfrm>
                    <a:off x="4449" y="1200"/>
                    <a:ext cx="29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800" i="1">
                        <a:solidFill>
                          <a:srgbClr val="1C1C1C"/>
                        </a:solidFill>
                      </a:rPr>
                      <a:t>A</a:t>
                    </a:r>
                  </a:p>
                </p:txBody>
              </p:sp>
              <p:graphicFrame>
                <p:nvGraphicFramePr>
                  <p:cNvPr id="104" name="Object 50">
                    <a:extLst>
                      <a:ext uri="{FF2B5EF4-FFF2-40B4-BE49-F238E27FC236}">
                        <a16:creationId xmlns:a16="http://schemas.microsoft.com/office/drawing/2014/main" id="{EC6E3BD8-4C61-CF9B-5C1F-6CC419E36048}"/>
                      </a:ext>
                    </a:extLst>
                  </p:cNvPr>
                  <p:cNvGraphicFramePr>
                    <a:graphicFrameLocks noChangeAspect="1"/>
                  </p:cNvGraphicFramePr>
                  <p:nvPr/>
                </p:nvGraphicFramePr>
                <p:xfrm>
                  <a:off x="4353" y="1680"/>
                  <a:ext cx="210" cy="315"/>
                </p:xfrm>
                <a:graphic>
                  <a:graphicData uri="http://schemas.openxmlformats.org/presentationml/2006/ole">
                    <mc:AlternateContent xmlns:mc="http://schemas.openxmlformats.org/markup-compatibility/2006">
                      <mc:Choice xmlns:v="urn:schemas-microsoft-com:vml" Requires="v">
                        <p:oleObj name="公式" r:id="rId20" imgW="177480" imgH="215640" progId="Equation.3">
                          <p:embed/>
                        </p:oleObj>
                      </mc:Choice>
                      <mc:Fallback>
                        <p:oleObj name="公式" r:id="rId20" imgW="177480" imgH="215640" progId="Equation.3">
                          <p:embed/>
                          <p:pic>
                            <p:nvPicPr>
                              <p:cNvPr id="104" name="Object 50">
                                <a:extLst>
                                  <a:ext uri="{FF2B5EF4-FFF2-40B4-BE49-F238E27FC236}">
                                    <a16:creationId xmlns:a16="http://schemas.microsoft.com/office/drawing/2014/main" id="{EC6E3BD8-4C61-CF9B-5C1F-6CC419E3604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53" y="1680"/>
                                <a:ext cx="210"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99" name="Freeform 51">
                <a:extLst>
                  <a:ext uri="{FF2B5EF4-FFF2-40B4-BE49-F238E27FC236}">
                    <a16:creationId xmlns:a16="http://schemas.microsoft.com/office/drawing/2014/main" id="{441BE12D-21C1-47F7-51FB-4D4233DF4FE0}"/>
                  </a:ext>
                </a:extLst>
              </p:cNvPr>
              <p:cNvSpPr>
                <a:spLocks/>
              </p:cNvSpPr>
              <p:nvPr/>
            </p:nvSpPr>
            <p:spPr bwMode="auto">
              <a:xfrm>
                <a:off x="3651" y="1947"/>
                <a:ext cx="1506" cy="4"/>
              </a:xfrm>
              <a:custGeom>
                <a:avLst/>
                <a:gdLst>
                  <a:gd name="T0" fmla="*/ 0 w 1506"/>
                  <a:gd name="T1" fmla="*/ 4 h 4"/>
                  <a:gd name="T2" fmla="*/ 1506 w 1506"/>
                  <a:gd name="T3" fmla="*/ 0 h 4"/>
                </a:gdLst>
                <a:ahLst/>
                <a:cxnLst>
                  <a:cxn ang="0">
                    <a:pos x="T0" y="T1"/>
                  </a:cxn>
                  <a:cxn ang="0">
                    <a:pos x="T2" y="T3"/>
                  </a:cxn>
                </a:cxnLst>
                <a:rect l="0" t="0" r="r" b="b"/>
                <a:pathLst>
                  <a:path w="1506" h="4">
                    <a:moveTo>
                      <a:pt x="0" y="4"/>
                    </a:moveTo>
                    <a:lnTo>
                      <a:pt x="1506" y="0"/>
                    </a:lnTo>
                  </a:path>
                </a:pathLst>
              </a:custGeom>
              <a:noFill/>
              <a:ln w="19050" cap="flat" cmpd="sng">
                <a:solidFill>
                  <a:schemeClr val="tx1"/>
                </a:solidFill>
                <a:prstDash val="solid"/>
                <a:round/>
                <a:headEnd type="none" w="sm" len="sm"/>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lstStyle/>
              <a:p>
                <a:endParaRPr lang="zh-CN" altLang="en-US"/>
              </a:p>
            </p:txBody>
          </p:sp>
        </p:grpSp>
        <p:sp>
          <p:nvSpPr>
            <p:cNvPr id="97" name="Text Box 58">
              <a:extLst>
                <a:ext uri="{FF2B5EF4-FFF2-40B4-BE49-F238E27FC236}">
                  <a16:creationId xmlns:a16="http://schemas.microsoft.com/office/drawing/2014/main" id="{34DFFE5C-95AB-ABAB-AB9A-38F5E0E137F7}"/>
                </a:ext>
              </a:extLst>
            </p:cNvPr>
            <p:cNvSpPr txBox="1">
              <a:spLocks noChangeArrowheads="1"/>
            </p:cNvSpPr>
            <p:nvPr/>
          </p:nvSpPr>
          <p:spPr bwMode="auto">
            <a:xfrm>
              <a:off x="3433" y="1824"/>
              <a:ext cx="317"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CC0000"/>
                  </a:solidFill>
                  <a:miter lim="800000"/>
                  <a:headEnd/>
                  <a:tailEnd/>
                </a14:hiddenLine>
              </a:ex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bodyPr>
            <a:lstStyle/>
            <a:p>
              <a:r>
                <a:rPr lang="en-US" altLang="zh-CN" b="0" i="1"/>
                <a:t>o</a:t>
              </a:r>
            </a:p>
          </p:txBody>
        </p:sp>
      </p:grpSp>
      <p:sp>
        <p:nvSpPr>
          <p:cNvPr id="108" name="文本框 107">
            <a:extLst>
              <a:ext uri="{FF2B5EF4-FFF2-40B4-BE49-F238E27FC236}">
                <a16:creationId xmlns:a16="http://schemas.microsoft.com/office/drawing/2014/main" id="{2D1CBAFA-B529-519D-227F-10D5D1F46706}"/>
              </a:ext>
            </a:extLst>
          </p:cNvPr>
          <p:cNvSpPr txBox="1"/>
          <p:nvPr/>
        </p:nvSpPr>
        <p:spPr>
          <a:xfrm>
            <a:off x="2862262" y="1639423"/>
            <a:ext cx="6037262" cy="1877437"/>
          </a:xfrm>
          <a:prstGeom prst="rect">
            <a:avLst/>
          </a:prstGeom>
          <a:noFill/>
        </p:spPr>
        <p:txBody>
          <a:bodyPr wrap="square">
            <a:spAutoFit/>
          </a:bodyPr>
          <a:lstStyle/>
          <a:p>
            <a:pPr marR="0" algn="l"/>
            <a:r>
              <a:rPr lang="en-US" altLang="zh-CN" sz="3200" b="0" u="none" strike="noStrike" dirty="0">
                <a:cs typeface="Arial" panose="020B0604020202020204" pitchFamily="34" charset="0"/>
              </a:rPr>
              <a:t>Denote any position A by:</a:t>
            </a:r>
          </a:p>
          <a:p>
            <a:pPr marL="914400" lvl="1" indent="-457200">
              <a:buFont typeface="Arial" panose="020B0604020202020204" pitchFamily="34" charset="0"/>
              <a:buChar char="•"/>
            </a:pPr>
            <a:r>
              <a:rPr lang="en-US" altLang="zh-CN" sz="2800" b="0" dirty="0">
                <a:cs typeface="Arial" panose="020B0604020202020204" pitchFamily="34" charset="0"/>
              </a:rPr>
              <a:t>r: distance to origin</a:t>
            </a:r>
          </a:p>
          <a:p>
            <a:pPr marL="914400" lvl="1" indent="-457200">
              <a:buFont typeface="Arial" panose="020B0604020202020204" pitchFamily="34" charset="0"/>
              <a:buChar char="•"/>
            </a:pPr>
            <a:r>
              <a:rPr lang="el-GR" altLang="zh-CN" sz="2800" b="0" dirty="0">
                <a:ea typeface="Calibri" panose="020F0502020204030204" pitchFamily="34" charset="0"/>
                <a:cs typeface="Arial" panose="020B0604020202020204" pitchFamily="34" charset="0"/>
              </a:rPr>
              <a:t>θ</a:t>
            </a:r>
            <a:r>
              <a:rPr lang="en-US" altLang="zh-CN" sz="2800" b="0" dirty="0">
                <a:ea typeface="Calibri" panose="020F0502020204030204" pitchFamily="34" charset="0"/>
                <a:cs typeface="Arial" panose="020B0604020202020204" pitchFamily="34" charset="0"/>
              </a:rPr>
              <a:t>: angle of </a:t>
            </a:r>
            <a:r>
              <a:rPr lang="en-US" altLang="zh-CN" sz="2800" b="0" i="1" dirty="0">
                <a:latin typeface="Times New Roman" panose="02020603050405020304" pitchFamily="18" charset="0"/>
                <a:ea typeface="Calibri" panose="020F0502020204030204" pitchFamily="34" charset="0"/>
                <a:cs typeface="Times New Roman" panose="02020603050405020304" pitchFamily="18" charset="0"/>
              </a:rPr>
              <a:t>r</a:t>
            </a:r>
            <a:r>
              <a:rPr lang="en-US" altLang="zh-CN" sz="2800" b="0" dirty="0">
                <a:ea typeface="Calibri" panose="020F0502020204030204" pitchFamily="34" charset="0"/>
                <a:cs typeface="Arial" panose="020B0604020202020204" pitchFamily="34" charset="0"/>
              </a:rPr>
              <a:t> from the reference direction (</a:t>
            </a:r>
            <a:r>
              <a:rPr lang="en-US" altLang="zh-CN" sz="2800" b="0" i="1" dirty="0">
                <a:latin typeface="Times New Roman" panose="02020603050405020304" pitchFamily="18" charset="0"/>
                <a:ea typeface="Calibri" panose="020F0502020204030204" pitchFamily="34" charset="0"/>
                <a:cs typeface="Times New Roman" panose="02020603050405020304" pitchFamily="18" charset="0"/>
              </a:rPr>
              <a:t>x</a:t>
            </a:r>
            <a:r>
              <a:rPr lang="en-US" altLang="zh-CN" sz="2800" b="0" dirty="0">
                <a:ea typeface="Calibri" panose="020F0502020204030204" pitchFamily="34" charset="0"/>
                <a:cs typeface="Arial" panose="020B0604020202020204" pitchFamily="34" charset="0"/>
              </a:rPr>
              <a:t> axis, typically)</a:t>
            </a:r>
            <a:endParaRPr lang="zh-CN" altLang="en-US" sz="2800" dirty="0">
              <a:cs typeface="Arial" panose="020B0604020202020204" pitchFamily="34" charset="0"/>
            </a:endParaRPr>
          </a:p>
        </p:txBody>
      </p:sp>
      <p:sp>
        <p:nvSpPr>
          <p:cNvPr id="109" name="文本框 108">
            <a:extLst>
              <a:ext uri="{FF2B5EF4-FFF2-40B4-BE49-F238E27FC236}">
                <a16:creationId xmlns:a16="http://schemas.microsoft.com/office/drawing/2014/main" id="{C2B040C0-CB7D-3633-79CE-0D87E361066F}"/>
              </a:ext>
            </a:extLst>
          </p:cNvPr>
          <p:cNvSpPr txBox="1"/>
          <p:nvPr/>
        </p:nvSpPr>
        <p:spPr>
          <a:xfrm>
            <a:off x="3293696" y="5275673"/>
            <a:ext cx="5081588" cy="1077218"/>
          </a:xfrm>
          <a:prstGeom prst="rect">
            <a:avLst/>
          </a:prstGeom>
          <a:noFill/>
        </p:spPr>
        <p:txBody>
          <a:bodyPr wrap="square">
            <a:spAutoFit/>
          </a:bodyPr>
          <a:lstStyle/>
          <a:p>
            <a:pPr marR="0" algn="l"/>
            <a:r>
              <a:rPr lang="en-US" altLang="zh-CN" sz="3200" b="0" u="none" strike="noStrike" dirty="0">
                <a:cs typeface="Arial" panose="020B0604020202020204" pitchFamily="34" charset="0"/>
              </a:rPr>
              <a:t>Suitable for problems with rotational symmetry</a:t>
            </a:r>
            <a:endParaRPr lang="zh-CN" altLang="en-US" sz="2800" dirty="0">
              <a:cs typeface="Arial" panose="020B0604020202020204" pitchFamily="34" charset="0"/>
            </a:endParaRPr>
          </a:p>
        </p:txBody>
      </p:sp>
      <p:sp>
        <p:nvSpPr>
          <p:cNvPr id="110" name="矩形 109">
            <a:extLst>
              <a:ext uri="{FF2B5EF4-FFF2-40B4-BE49-F238E27FC236}">
                <a16:creationId xmlns:a16="http://schemas.microsoft.com/office/drawing/2014/main" id="{5C1927B8-EAAB-07AD-09D9-5A58FB2B4464}"/>
              </a:ext>
            </a:extLst>
          </p:cNvPr>
          <p:cNvSpPr/>
          <p:nvPr/>
        </p:nvSpPr>
        <p:spPr>
          <a:xfrm>
            <a:off x="3491345" y="4284193"/>
            <a:ext cx="3817842" cy="6219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737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D2B8147-C569-92F7-0150-24D2AE1D3489}"/>
              </a:ext>
            </a:extLst>
          </p:cNvPr>
          <p:cNvSpPr>
            <a:spLocks noGrp="1" noChangeArrowheads="1"/>
          </p:cNvSpPr>
          <p:nvPr>
            <p:ph type="title"/>
          </p:nvPr>
        </p:nvSpPr>
        <p:spPr/>
        <p:txBody>
          <a:bodyPr/>
          <a:lstStyle/>
          <a:p>
            <a:pPr eaLnBrk="1" hangingPunct="1"/>
            <a:r>
              <a:rPr lang="en-US" altLang="en-US"/>
              <a:t>Centripetal Acceleration: Derivation Using Calculus</a:t>
            </a:r>
          </a:p>
        </p:txBody>
      </p:sp>
      <p:sp>
        <p:nvSpPr>
          <p:cNvPr id="77828" name="Slide Number Placeholder 1">
            <a:extLst>
              <a:ext uri="{FF2B5EF4-FFF2-40B4-BE49-F238E27FC236}">
                <a16:creationId xmlns:a16="http://schemas.microsoft.com/office/drawing/2014/main" id="{69AC829F-0C3F-23BE-2962-0730CB0B2B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653BEAA-AEDC-4861-96B9-D2E2299E83A5}" type="slidenum">
              <a:rPr lang="en-US" altLang="en-US"/>
              <a:pPr>
                <a:lnSpc>
                  <a:spcPct val="100000"/>
                </a:lnSpc>
                <a:spcBef>
                  <a:spcPct val="0"/>
                </a:spcBef>
              </a:pPr>
              <a:t>6</a:t>
            </a:fld>
            <a:endParaRPr lang="en-US" altLang="en-US"/>
          </a:p>
        </p:txBody>
      </p:sp>
      <p:graphicFrame>
        <p:nvGraphicFramePr>
          <p:cNvPr id="77829" name="Object 1">
            <a:extLst>
              <a:ext uri="{FF2B5EF4-FFF2-40B4-BE49-F238E27FC236}">
                <a16:creationId xmlns:a16="http://schemas.microsoft.com/office/drawing/2014/main" id="{2217223E-3F96-25F9-B33A-6E106D33DF2F}"/>
              </a:ext>
            </a:extLst>
          </p:cNvPr>
          <p:cNvGraphicFramePr>
            <a:graphicFrameLocks noChangeAspect="1"/>
          </p:cNvGraphicFramePr>
          <p:nvPr/>
        </p:nvGraphicFramePr>
        <p:xfrm>
          <a:off x="7985125" y="1927225"/>
          <a:ext cx="2520950" cy="482600"/>
        </p:xfrm>
        <a:graphic>
          <a:graphicData uri="http://schemas.openxmlformats.org/presentationml/2006/ole">
            <mc:AlternateContent xmlns:mc="http://schemas.openxmlformats.org/markup-compatibility/2006">
              <mc:Choice xmlns:v="urn:schemas-microsoft-com:vml" Requires="v">
                <p:oleObj name="方程式" r:id="rId2" imgW="1257300" imgH="241300" progId="Equation.3">
                  <p:embed/>
                </p:oleObj>
              </mc:Choice>
              <mc:Fallback>
                <p:oleObj name="方程式" r:id="rId2" imgW="1257300" imgH="241300" progId="Equation.3">
                  <p:embed/>
                  <p:pic>
                    <p:nvPicPr>
                      <p:cNvPr id="77829" name="Object 1">
                        <a:extLst>
                          <a:ext uri="{FF2B5EF4-FFF2-40B4-BE49-F238E27FC236}">
                            <a16:creationId xmlns:a16="http://schemas.microsoft.com/office/drawing/2014/main" id="{2217223E-3F96-25F9-B33A-6E106D33D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25" y="1927225"/>
                        <a:ext cx="25209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0" name="Object 3">
            <a:extLst>
              <a:ext uri="{FF2B5EF4-FFF2-40B4-BE49-F238E27FC236}">
                <a16:creationId xmlns:a16="http://schemas.microsoft.com/office/drawing/2014/main" id="{98E8A614-BEA4-8FB9-CA91-F1E043F58F70}"/>
              </a:ext>
            </a:extLst>
          </p:cNvPr>
          <p:cNvGraphicFramePr>
            <a:graphicFrameLocks noChangeAspect="1"/>
          </p:cNvGraphicFramePr>
          <p:nvPr/>
        </p:nvGraphicFramePr>
        <p:xfrm>
          <a:off x="1701801" y="2801938"/>
          <a:ext cx="3573463" cy="684212"/>
        </p:xfrm>
        <a:graphic>
          <a:graphicData uri="http://schemas.openxmlformats.org/presentationml/2006/ole">
            <mc:AlternateContent xmlns:mc="http://schemas.openxmlformats.org/markup-compatibility/2006">
              <mc:Choice xmlns:v="urn:schemas-microsoft-com:vml" Requires="v">
                <p:oleObj name="方程式" r:id="rId4" imgW="2057400" imgH="393700" progId="Equation.3">
                  <p:embed/>
                </p:oleObj>
              </mc:Choice>
              <mc:Fallback>
                <p:oleObj name="方程式" r:id="rId4" imgW="2057400" imgH="393700" progId="Equation.3">
                  <p:embed/>
                  <p:pic>
                    <p:nvPicPr>
                      <p:cNvPr id="77830" name="Object 3">
                        <a:extLst>
                          <a:ext uri="{FF2B5EF4-FFF2-40B4-BE49-F238E27FC236}">
                            <a16:creationId xmlns:a16="http://schemas.microsoft.com/office/drawing/2014/main" id="{98E8A614-BEA4-8FB9-CA91-F1E043F58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801" y="2801938"/>
                        <a:ext cx="3573463"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1" name="Object 4">
            <a:extLst>
              <a:ext uri="{FF2B5EF4-FFF2-40B4-BE49-F238E27FC236}">
                <a16:creationId xmlns:a16="http://schemas.microsoft.com/office/drawing/2014/main" id="{CC1838F7-C3A3-7075-9711-EE71261E28C4}"/>
              </a:ext>
            </a:extLst>
          </p:cNvPr>
          <p:cNvGraphicFramePr>
            <a:graphicFrameLocks noChangeAspect="1"/>
          </p:cNvGraphicFramePr>
          <p:nvPr/>
        </p:nvGraphicFramePr>
        <p:xfrm>
          <a:off x="1701800" y="3733801"/>
          <a:ext cx="3678238" cy="650875"/>
        </p:xfrm>
        <a:graphic>
          <a:graphicData uri="http://schemas.openxmlformats.org/presentationml/2006/ole">
            <mc:AlternateContent xmlns:mc="http://schemas.openxmlformats.org/markup-compatibility/2006">
              <mc:Choice xmlns:v="urn:schemas-microsoft-com:vml" Requires="v">
                <p:oleObj name="方程式" r:id="rId6" imgW="2222500" imgH="393700" progId="Equation.3">
                  <p:embed/>
                </p:oleObj>
              </mc:Choice>
              <mc:Fallback>
                <p:oleObj name="方程式" r:id="rId6" imgW="2222500" imgH="393700" progId="Equation.3">
                  <p:embed/>
                  <p:pic>
                    <p:nvPicPr>
                      <p:cNvPr id="77831" name="Object 4">
                        <a:extLst>
                          <a:ext uri="{FF2B5EF4-FFF2-40B4-BE49-F238E27FC236}">
                            <a16:creationId xmlns:a16="http://schemas.microsoft.com/office/drawing/2014/main" id="{CC1838F7-C3A3-7075-9711-EE71261E28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800" y="3733801"/>
                        <a:ext cx="3678238"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2" name="Object 5">
            <a:extLst>
              <a:ext uri="{FF2B5EF4-FFF2-40B4-BE49-F238E27FC236}">
                <a16:creationId xmlns:a16="http://schemas.microsoft.com/office/drawing/2014/main" id="{2C0D29B8-5918-748B-32A3-11392385849D}"/>
              </a:ext>
            </a:extLst>
          </p:cNvPr>
          <p:cNvGraphicFramePr>
            <a:graphicFrameLocks noChangeAspect="1"/>
          </p:cNvGraphicFramePr>
          <p:nvPr/>
        </p:nvGraphicFramePr>
        <p:xfrm>
          <a:off x="1847850" y="4581525"/>
          <a:ext cx="4368800" cy="1511300"/>
        </p:xfrm>
        <a:graphic>
          <a:graphicData uri="http://schemas.openxmlformats.org/presentationml/2006/ole">
            <mc:AlternateContent xmlns:mc="http://schemas.openxmlformats.org/markup-compatibility/2006">
              <mc:Choice xmlns:v="urn:schemas-microsoft-com:vml" Requires="v">
                <p:oleObj name="方程式" r:id="rId8" imgW="2641600" imgH="914400" progId="Equation.3">
                  <p:embed/>
                </p:oleObj>
              </mc:Choice>
              <mc:Fallback>
                <p:oleObj name="方程式" r:id="rId8" imgW="2641600" imgH="914400" progId="Equation.3">
                  <p:embed/>
                  <p:pic>
                    <p:nvPicPr>
                      <p:cNvPr id="77832" name="Object 5">
                        <a:extLst>
                          <a:ext uri="{FF2B5EF4-FFF2-40B4-BE49-F238E27FC236}">
                            <a16:creationId xmlns:a16="http://schemas.microsoft.com/office/drawing/2014/main" id="{2C0D29B8-5918-748B-32A3-1139238584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7850" y="4581525"/>
                        <a:ext cx="43688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3" name="Object 6">
            <a:extLst>
              <a:ext uri="{FF2B5EF4-FFF2-40B4-BE49-F238E27FC236}">
                <a16:creationId xmlns:a16="http://schemas.microsoft.com/office/drawing/2014/main" id="{B9D2DF06-18E3-6CA8-276C-8B8AC1D6B65C}"/>
              </a:ext>
            </a:extLst>
          </p:cNvPr>
          <p:cNvGraphicFramePr>
            <a:graphicFrameLocks noChangeAspect="1"/>
          </p:cNvGraphicFramePr>
          <p:nvPr/>
        </p:nvGraphicFramePr>
        <p:xfrm>
          <a:off x="7359651" y="4797425"/>
          <a:ext cx="2238375" cy="730250"/>
        </p:xfrm>
        <a:graphic>
          <a:graphicData uri="http://schemas.openxmlformats.org/presentationml/2006/ole">
            <mc:AlternateContent xmlns:mc="http://schemas.openxmlformats.org/markup-compatibility/2006">
              <mc:Choice xmlns:v="urn:schemas-microsoft-com:vml" Requires="v">
                <p:oleObj name="方程式" r:id="rId10" imgW="1205977" imgH="393529" progId="Equation.3">
                  <p:embed/>
                </p:oleObj>
              </mc:Choice>
              <mc:Fallback>
                <p:oleObj name="方程式" r:id="rId10" imgW="1205977" imgH="393529" progId="Equation.3">
                  <p:embed/>
                  <p:pic>
                    <p:nvPicPr>
                      <p:cNvPr id="77833" name="Object 6">
                        <a:extLst>
                          <a:ext uri="{FF2B5EF4-FFF2-40B4-BE49-F238E27FC236}">
                            <a16:creationId xmlns:a16="http://schemas.microsoft.com/office/drawing/2014/main" id="{B9D2DF06-18E3-6CA8-276C-8B8AC1D6B6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9651" y="4797425"/>
                        <a:ext cx="22383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834" name="Straight Arrow Connector 9">
            <a:extLst>
              <a:ext uri="{FF2B5EF4-FFF2-40B4-BE49-F238E27FC236}">
                <a16:creationId xmlns:a16="http://schemas.microsoft.com/office/drawing/2014/main" id="{C8D5FD4E-2D6C-1747-2AEA-1A1117E2272B}"/>
              </a:ext>
            </a:extLst>
          </p:cNvPr>
          <p:cNvCxnSpPr>
            <a:cxnSpLocks noChangeShapeType="1"/>
          </p:cNvCxnSpPr>
          <p:nvPr/>
        </p:nvCxnSpPr>
        <p:spPr bwMode="auto">
          <a:xfrm flipV="1">
            <a:off x="7121525" y="1773238"/>
            <a:ext cx="0" cy="1828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7835" name="Straight Arrow Connector 16">
            <a:extLst>
              <a:ext uri="{FF2B5EF4-FFF2-40B4-BE49-F238E27FC236}">
                <a16:creationId xmlns:a16="http://schemas.microsoft.com/office/drawing/2014/main" id="{F0524A6E-F40B-CF8E-A6A2-D7A3F146B971}"/>
              </a:ext>
            </a:extLst>
          </p:cNvPr>
          <p:cNvCxnSpPr>
            <a:cxnSpLocks noChangeShapeType="1"/>
          </p:cNvCxnSpPr>
          <p:nvPr/>
        </p:nvCxnSpPr>
        <p:spPr bwMode="auto">
          <a:xfrm>
            <a:off x="7121525" y="3602038"/>
            <a:ext cx="18288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36" name="Oval 12">
            <a:extLst>
              <a:ext uri="{FF2B5EF4-FFF2-40B4-BE49-F238E27FC236}">
                <a16:creationId xmlns:a16="http://schemas.microsoft.com/office/drawing/2014/main" id="{E4B63587-B0F8-4D85-0E20-C59CCCF0C2B1}"/>
              </a:ext>
            </a:extLst>
          </p:cNvPr>
          <p:cNvSpPr>
            <a:spLocks noChangeArrowheads="1"/>
          </p:cNvSpPr>
          <p:nvPr/>
        </p:nvSpPr>
        <p:spPr bwMode="auto">
          <a:xfrm>
            <a:off x="5753100" y="2205038"/>
            <a:ext cx="2743200" cy="2743200"/>
          </a:xfrm>
          <a:prstGeom prst="ellipse">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77837" name="TextBox 13">
            <a:extLst>
              <a:ext uri="{FF2B5EF4-FFF2-40B4-BE49-F238E27FC236}">
                <a16:creationId xmlns:a16="http://schemas.microsoft.com/office/drawing/2014/main" id="{56C2A510-572C-6A37-E53B-8159CF2157CF}"/>
              </a:ext>
            </a:extLst>
          </p:cNvPr>
          <p:cNvSpPr txBox="1">
            <a:spLocks noChangeArrowheads="1"/>
          </p:cNvSpPr>
          <p:nvPr/>
        </p:nvSpPr>
        <p:spPr bwMode="auto">
          <a:xfrm>
            <a:off x="8913813" y="334327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x</a:t>
            </a:r>
          </a:p>
        </p:txBody>
      </p:sp>
      <p:sp>
        <p:nvSpPr>
          <p:cNvPr id="77838" name="TextBox 20">
            <a:extLst>
              <a:ext uri="{FF2B5EF4-FFF2-40B4-BE49-F238E27FC236}">
                <a16:creationId xmlns:a16="http://schemas.microsoft.com/office/drawing/2014/main" id="{21AE9797-0A9B-7D1F-9063-34701BD603A8}"/>
              </a:ext>
            </a:extLst>
          </p:cNvPr>
          <p:cNvSpPr txBox="1">
            <a:spLocks noChangeArrowheads="1"/>
          </p:cNvSpPr>
          <p:nvPr/>
        </p:nvSpPr>
        <p:spPr bwMode="auto">
          <a:xfrm>
            <a:off x="6994525" y="1349375"/>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y</a:t>
            </a:r>
          </a:p>
        </p:txBody>
      </p:sp>
      <p:cxnSp>
        <p:nvCxnSpPr>
          <p:cNvPr id="77839" name="Straight Arrow Connector 15">
            <a:extLst>
              <a:ext uri="{FF2B5EF4-FFF2-40B4-BE49-F238E27FC236}">
                <a16:creationId xmlns:a16="http://schemas.microsoft.com/office/drawing/2014/main" id="{0D9A3ADC-C734-9E9F-A6D9-3C1CFAC33F8D}"/>
              </a:ext>
            </a:extLst>
          </p:cNvPr>
          <p:cNvCxnSpPr>
            <a:cxnSpLocks noChangeShapeType="1"/>
          </p:cNvCxnSpPr>
          <p:nvPr/>
        </p:nvCxnSpPr>
        <p:spPr bwMode="auto">
          <a:xfrm flipV="1">
            <a:off x="7121525" y="2492376"/>
            <a:ext cx="863600" cy="1109663"/>
          </a:xfrm>
          <a:prstGeom prst="straightConnector1">
            <a:avLst/>
          </a:prstGeom>
          <a:noFill/>
          <a:ln w="2857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9" name="Arc 18">
            <a:extLst>
              <a:ext uri="{FF2B5EF4-FFF2-40B4-BE49-F238E27FC236}">
                <a16:creationId xmlns:a16="http://schemas.microsoft.com/office/drawing/2014/main" id="{35BC9DEA-B900-C9B5-B71A-37F0FA6F8DE7}"/>
              </a:ext>
            </a:extLst>
          </p:cNvPr>
          <p:cNvSpPr/>
          <p:nvPr/>
        </p:nvSpPr>
        <p:spPr bwMode="auto">
          <a:xfrm>
            <a:off x="5735638" y="2205038"/>
            <a:ext cx="2743200" cy="2743200"/>
          </a:xfrm>
          <a:prstGeom prst="arc">
            <a:avLst>
              <a:gd name="adj1" fmla="val 18658304"/>
              <a:gd name="adj2" fmla="val 0"/>
            </a:avLst>
          </a:prstGeom>
          <a:noFill/>
          <a:ln w="28575" cap="flat" cmpd="sng" algn="ctr">
            <a:solidFill>
              <a:srgbClr val="FF0000"/>
            </a:solidFill>
            <a:prstDash val="solid"/>
            <a:round/>
            <a:headEnd type="none" w="med" len="med"/>
            <a:tailEnd type="none" w="med" len="med"/>
          </a:ln>
          <a:effectLst/>
        </p:spPr>
        <p:txBody>
          <a:bodyPr/>
          <a:lstStyle/>
          <a:p>
            <a:pPr>
              <a:defRPr/>
            </a:pPr>
            <a:endParaRPr lang="en-US">
              <a:latin typeface="Arial" charset="0"/>
              <a:ea typeface="ＭＳ Ｐゴシック" pitchFamily="112" charset="-128"/>
            </a:endParaRPr>
          </a:p>
        </p:txBody>
      </p:sp>
      <p:sp>
        <p:nvSpPr>
          <p:cNvPr id="26" name="Arc 25">
            <a:extLst>
              <a:ext uri="{FF2B5EF4-FFF2-40B4-BE49-F238E27FC236}">
                <a16:creationId xmlns:a16="http://schemas.microsoft.com/office/drawing/2014/main" id="{5D116A4D-A446-73AE-AFDB-77E1FE1FA1F8}"/>
              </a:ext>
            </a:extLst>
          </p:cNvPr>
          <p:cNvSpPr/>
          <p:nvPr/>
        </p:nvSpPr>
        <p:spPr bwMode="auto">
          <a:xfrm>
            <a:off x="6638925" y="3144838"/>
            <a:ext cx="914400" cy="914400"/>
          </a:xfrm>
          <a:prstGeom prst="arc">
            <a:avLst>
              <a:gd name="adj1" fmla="val 18658304"/>
              <a:gd name="adj2" fmla="val 0"/>
            </a:avLst>
          </a:prstGeom>
          <a:noFill/>
          <a:ln w="28575" cap="flat" cmpd="sng" algn="ctr">
            <a:solidFill>
              <a:srgbClr val="4F6F92"/>
            </a:solidFill>
            <a:prstDash val="solid"/>
            <a:round/>
            <a:headEnd type="none" w="med" len="med"/>
            <a:tailEnd type="none" w="med" len="med"/>
          </a:ln>
          <a:effectLst/>
        </p:spPr>
        <p:txBody>
          <a:bodyPr/>
          <a:lstStyle/>
          <a:p>
            <a:pPr>
              <a:defRPr/>
            </a:pPr>
            <a:endParaRPr lang="en-US">
              <a:latin typeface="Arial" charset="0"/>
              <a:ea typeface="ＭＳ Ｐゴシック" pitchFamily="112" charset="-128"/>
            </a:endParaRPr>
          </a:p>
        </p:txBody>
      </p:sp>
      <p:graphicFrame>
        <p:nvGraphicFramePr>
          <p:cNvPr id="77842" name="Object 19">
            <a:extLst>
              <a:ext uri="{FF2B5EF4-FFF2-40B4-BE49-F238E27FC236}">
                <a16:creationId xmlns:a16="http://schemas.microsoft.com/office/drawing/2014/main" id="{60613154-0FAE-8552-D180-8CCE34C1E5A3}"/>
              </a:ext>
            </a:extLst>
          </p:cNvPr>
          <p:cNvGraphicFramePr>
            <a:graphicFrameLocks noChangeAspect="1"/>
          </p:cNvGraphicFramePr>
          <p:nvPr/>
        </p:nvGraphicFramePr>
        <p:xfrm>
          <a:off x="7553326" y="3144839"/>
          <a:ext cx="309563" cy="434975"/>
        </p:xfrm>
        <a:graphic>
          <a:graphicData uri="http://schemas.openxmlformats.org/presentationml/2006/ole">
            <mc:AlternateContent xmlns:mc="http://schemas.openxmlformats.org/markup-compatibility/2006">
              <mc:Choice xmlns:v="urn:schemas-microsoft-com:vml" Requires="v">
                <p:oleObj name="方程式" r:id="rId12" imgW="126725" imgH="177415" progId="Equation.3">
                  <p:embed/>
                </p:oleObj>
              </mc:Choice>
              <mc:Fallback>
                <p:oleObj name="方程式" r:id="rId12" imgW="126725" imgH="177415" progId="Equation.3">
                  <p:embed/>
                  <p:pic>
                    <p:nvPicPr>
                      <p:cNvPr id="77842" name="Object 19">
                        <a:extLst>
                          <a:ext uri="{FF2B5EF4-FFF2-40B4-BE49-F238E27FC236}">
                            <a16:creationId xmlns:a16="http://schemas.microsoft.com/office/drawing/2014/main" id="{60613154-0FAE-8552-D180-8CCE34C1E5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53326" y="3144839"/>
                        <a:ext cx="309563"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3" name="Object 21">
            <a:extLst>
              <a:ext uri="{FF2B5EF4-FFF2-40B4-BE49-F238E27FC236}">
                <a16:creationId xmlns:a16="http://schemas.microsoft.com/office/drawing/2014/main" id="{637DB76B-987C-BE09-E41F-8D28C7B618DA}"/>
              </a:ext>
            </a:extLst>
          </p:cNvPr>
          <p:cNvGraphicFramePr>
            <a:graphicFrameLocks noChangeAspect="1"/>
          </p:cNvGraphicFramePr>
          <p:nvPr/>
        </p:nvGraphicFramePr>
        <p:xfrm>
          <a:off x="8421689" y="2687639"/>
          <a:ext cx="1055687" cy="434975"/>
        </p:xfrm>
        <a:graphic>
          <a:graphicData uri="http://schemas.openxmlformats.org/presentationml/2006/ole">
            <mc:AlternateContent xmlns:mc="http://schemas.openxmlformats.org/markup-compatibility/2006">
              <mc:Choice xmlns:v="urn:schemas-microsoft-com:vml" Requires="v">
                <p:oleObj name="方程式" r:id="rId14" imgW="431425" imgH="177646" progId="Equation.3">
                  <p:embed/>
                </p:oleObj>
              </mc:Choice>
              <mc:Fallback>
                <p:oleObj name="方程式" r:id="rId14" imgW="431425" imgH="177646" progId="Equation.3">
                  <p:embed/>
                  <p:pic>
                    <p:nvPicPr>
                      <p:cNvPr id="77843" name="Object 21">
                        <a:extLst>
                          <a:ext uri="{FF2B5EF4-FFF2-40B4-BE49-F238E27FC236}">
                            <a16:creationId xmlns:a16="http://schemas.microsoft.com/office/drawing/2014/main" id="{637DB76B-987C-BE09-E41F-8D28C7B618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21689" y="2687639"/>
                        <a:ext cx="105568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4" name="Object 22">
            <a:extLst>
              <a:ext uri="{FF2B5EF4-FFF2-40B4-BE49-F238E27FC236}">
                <a16:creationId xmlns:a16="http://schemas.microsoft.com/office/drawing/2014/main" id="{4DB9B4B4-3773-DCBC-81D1-6919015FAD77}"/>
              </a:ext>
            </a:extLst>
          </p:cNvPr>
          <p:cNvGraphicFramePr>
            <a:graphicFrameLocks noChangeAspect="1"/>
          </p:cNvGraphicFramePr>
          <p:nvPr/>
        </p:nvGraphicFramePr>
        <p:xfrm>
          <a:off x="7334250" y="2741613"/>
          <a:ext cx="279400" cy="311150"/>
        </p:xfrm>
        <a:graphic>
          <a:graphicData uri="http://schemas.openxmlformats.org/presentationml/2006/ole">
            <mc:AlternateContent xmlns:mc="http://schemas.openxmlformats.org/markup-compatibility/2006">
              <mc:Choice xmlns:v="urn:schemas-microsoft-com:vml" Requires="v">
                <p:oleObj name="方程式" r:id="rId16" imgW="114102" imgH="126780" progId="Equation.3">
                  <p:embed/>
                </p:oleObj>
              </mc:Choice>
              <mc:Fallback>
                <p:oleObj name="方程式" r:id="rId16" imgW="114102" imgH="126780" progId="Equation.3">
                  <p:embed/>
                  <p:pic>
                    <p:nvPicPr>
                      <p:cNvPr id="77844" name="Object 22">
                        <a:extLst>
                          <a:ext uri="{FF2B5EF4-FFF2-40B4-BE49-F238E27FC236}">
                            <a16:creationId xmlns:a16="http://schemas.microsoft.com/office/drawing/2014/main" id="{4DB9B4B4-3773-DCBC-81D1-6919015FAD7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34250" y="2741613"/>
                        <a:ext cx="279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845" name="Straight Connector 24">
            <a:extLst>
              <a:ext uri="{FF2B5EF4-FFF2-40B4-BE49-F238E27FC236}">
                <a16:creationId xmlns:a16="http://schemas.microsoft.com/office/drawing/2014/main" id="{A07C1D1A-D33B-D563-CAAC-DBD88D051957}"/>
              </a:ext>
            </a:extLst>
          </p:cNvPr>
          <p:cNvCxnSpPr>
            <a:cxnSpLocks noChangeShapeType="1"/>
            <a:stCxn id="19" idx="0"/>
          </p:cNvCxnSpPr>
          <p:nvPr/>
        </p:nvCxnSpPr>
        <p:spPr bwMode="auto">
          <a:xfrm>
            <a:off x="8007350" y="2541588"/>
            <a:ext cx="0" cy="106045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77846" name="Straight Connector 27">
            <a:extLst>
              <a:ext uri="{FF2B5EF4-FFF2-40B4-BE49-F238E27FC236}">
                <a16:creationId xmlns:a16="http://schemas.microsoft.com/office/drawing/2014/main" id="{281D672D-DB1B-5607-9D43-101282B611DF}"/>
              </a:ext>
            </a:extLst>
          </p:cNvPr>
          <p:cNvCxnSpPr>
            <a:cxnSpLocks noChangeShapeType="1"/>
            <a:stCxn id="19" idx="0"/>
          </p:cNvCxnSpPr>
          <p:nvPr/>
        </p:nvCxnSpPr>
        <p:spPr bwMode="auto">
          <a:xfrm flipH="1">
            <a:off x="7124700" y="2541588"/>
            <a:ext cx="882650" cy="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graphicFrame>
        <p:nvGraphicFramePr>
          <p:cNvPr id="77847" name="Object 28">
            <a:extLst>
              <a:ext uri="{FF2B5EF4-FFF2-40B4-BE49-F238E27FC236}">
                <a16:creationId xmlns:a16="http://schemas.microsoft.com/office/drawing/2014/main" id="{FBDE0745-B41F-B786-ED86-843C0DB12F7C}"/>
              </a:ext>
            </a:extLst>
          </p:cNvPr>
          <p:cNvGraphicFramePr>
            <a:graphicFrameLocks noChangeAspect="1"/>
          </p:cNvGraphicFramePr>
          <p:nvPr/>
        </p:nvGraphicFramePr>
        <p:xfrm>
          <a:off x="7169151" y="3625851"/>
          <a:ext cx="892175" cy="358775"/>
        </p:xfrm>
        <a:graphic>
          <a:graphicData uri="http://schemas.openxmlformats.org/presentationml/2006/ole">
            <mc:AlternateContent xmlns:mc="http://schemas.openxmlformats.org/markup-compatibility/2006">
              <mc:Choice xmlns:v="urn:schemas-microsoft-com:vml" Requires="v">
                <p:oleObj name="方程式" r:id="rId18" imgW="444114" imgH="177646" progId="Equation.3">
                  <p:embed/>
                </p:oleObj>
              </mc:Choice>
              <mc:Fallback>
                <p:oleObj name="方程式" r:id="rId18" imgW="444114" imgH="177646" progId="Equation.3">
                  <p:embed/>
                  <p:pic>
                    <p:nvPicPr>
                      <p:cNvPr id="77847" name="Object 28">
                        <a:extLst>
                          <a:ext uri="{FF2B5EF4-FFF2-40B4-BE49-F238E27FC236}">
                            <a16:creationId xmlns:a16="http://schemas.microsoft.com/office/drawing/2014/main" id="{FBDE0745-B41F-B786-ED86-843C0DB12F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9151" y="3625851"/>
                        <a:ext cx="8921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48" name="Object 29">
            <a:extLst>
              <a:ext uri="{FF2B5EF4-FFF2-40B4-BE49-F238E27FC236}">
                <a16:creationId xmlns:a16="http://schemas.microsoft.com/office/drawing/2014/main" id="{98A28F75-C7FA-EF8A-668D-C9F833C88038}"/>
              </a:ext>
            </a:extLst>
          </p:cNvPr>
          <p:cNvGraphicFramePr>
            <a:graphicFrameLocks noChangeAspect="1"/>
          </p:cNvGraphicFramePr>
          <p:nvPr/>
        </p:nvGraphicFramePr>
        <p:xfrm>
          <a:off x="6275389" y="2919414"/>
          <a:ext cx="839787" cy="357187"/>
        </p:xfrm>
        <a:graphic>
          <a:graphicData uri="http://schemas.openxmlformats.org/presentationml/2006/ole">
            <mc:AlternateContent xmlns:mc="http://schemas.openxmlformats.org/markup-compatibility/2006">
              <mc:Choice xmlns:v="urn:schemas-microsoft-com:vml" Requires="v">
                <p:oleObj name="方程式" r:id="rId20" imgW="418918" imgH="177723" progId="Equation.3">
                  <p:embed/>
                </p:oleObj>
              </mc:Choice>
              <mc:Fallback>
                <p:oleObj name="方程式" r:id="rId20" imgW="418918" imgH="177723" progId="Equation.3">
                  <p:embed/>
                  <p:pic>
                    <p:nvPicPr>
                      <p:cNvPr id="77848" name="Object 29">
                        <a:extLst>
                          <a:ext uri="{FF2B5EF4-FFF2-40B4-BE49-F238E27FC236}">
                            <a16:creationId xmlns:a16="http://schemas.microsoft.com/office/drawing/2014/main" id="{98A28F75-C7FA-EF8A-668D-C9F833C880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75389" y="2919414"/>
                        <a:ext cx="8397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49" name="Oval 30">
            <a:extLst>
              <a:ext uri="{FF2B5EF4-FFF2-40B4-BE49-F238E27FC236}">
                <a16:creationId xmlns:a16="http://schemas.microsoft.com/office/drawing/2014/main" id="{E777EA34-AA02-A8CE-8F05-3D4AB4EDF49B}"/>
              </a:ext>
            </a:extLst>
          </p:cNvPr>
          <p:cNvSpPr>
            <a:spLocks noChangeArrowheads="1"/>
          </p:cNvSpPr>
          <p:nvPr/>
        </p:nvSpPr>
        <p:spPr bwMode="auto">
          <a:xfrm>
            <a:off x="7905750" y="2409825"/>
            <a:ext cx="184150" cy="184150"/>
          </a:xfrm>
          <a:prstGeom prst="ellipse">
            <a:avLst/>
          </a:prstGeom>
          <a:solidFill>
            <a:srgbClr val="FFFF00">
              <a:alpha val="50195"/>
            </a:srgbClr>
          </a:solidFill>
          <a:ln w="9525" algn="ctr">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graphicFrame>
        <p:nvGraphicFramePr>
          <p:cNvPr id="77850" name="Object 6143">
            <a:extLst>
              <a:ext uri="{FF2B5EF4-FFF2-40B4-BE49-F238E27FC236}">
                <a16:creationId xmlns:a16="http://schemas.microsoft.com/office/drawing/2014/main" id="{8475E09A-E487-46DE-5733-65A82AF694B2}"/>
              </a:ext>
            </a:extLst>
          </p:cNvPr>
          <p:cNvGraphicFramePr>
            <a:graphicFrameLocks noChangeAspect="1"/>
          </p:cNvGraphicFramePr>
          <p:nvPr/>
        </p:nvGraphicFramePr>
        <p:xfrm>
          <a:off x="1701800" y="1927225"/>
          <a:ext cx="2520950" cy="482600"/>
        </p:xfrm>
        <a:graphic>
          <a:graphicData uri="http://schemas.openxmlformats.org/presentationml/2006/ole">
            <mc:AlternateContent xmlns:mc="http://schemas.openxmlformats.org/markup-compatibility/2006">
              <mc:Choice xmlns:v="urn:schemas-microsoft-com:vml" Requires="v">
                <p:oleObj name="方程式" r:id="rId22" imgW="1257300" imgH="241300" progId="Equation.3">
                  <p:embed/>
                </p:oleObj>
              </mc:Choice>
              <mc:Fallback>
                <p:oleObj name="方程式" r:id="rId22" imgW="1257300" imgH="241300" progId="Equation.3">
                  <p:embed/>
                  <p:pic>
                    <p:nvPicPr>
                      <p:cNvPr id="77850" name="Object 6143">
                        <a:extLst>
                          <a:ext uri="{FF2B5EF4-FFF2-40B4-BE49-F238E27FC236}">
                            <a16:creationId xmlns:a16="http://schemas.microsoft.com/office/drawing/2014/main" id="{8475E09A-E487-46DE-5733-65A82AF694B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01800" y="1927225"/>
                        <a:ext cx="25209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51" name="Object 6144">
            <a:extLst>
              <a:ext uri="{FF2B5EF4-FFF2-40B4-BE49-F238E27FC236}">
                <a16:creationId xmlns:a16="http://schemas.microsoft.com/office/drawing/2014/main" id="{5E73A15E-1EE0-323B-A9B6-00674D3D83B8}"/>
              </a:ext>
            </a:extLst>
          </p:cNvPr>
          <p:cNvGraphicFramePr>
            <a:graphicFrameLocks noChangeAspect="1"/>
          </p:cNvGraphicFramePr>
          <p:nvPr/>
        </p:nvGraphicFramePr>
        <p:xfrm>
          <a:off x="7927976" y="5661025"/>
          <a:ext cx="2309813" cy="376238"/>
        </p:xfrm>
        <a:graphic>
          <a:graphicData uri="http://schemas.openxmlformats.org/presentationml/2006/ole">
            <mc:AlternateContent xmlns:mc="http://schemas.openxmlformats.org/markup-compatibility/2006">
              <mc:Choice xmlns:v="urn:schemas-microsoft-com:vml" Requires="v">
                <p:oleObj name="方程式" r:id="rId24" imgW="1244600" imgH="203200" progId="Equation.3">
                  <p:embed/>
                </p:oleObj>
              </mc:Choice>
              <mc:Fallback>
                <p:oleObj name="方程式" r:id="rId24" imgW="1244600" imgH="203200" progId="Equation.3">
                  <p:embed/>
                  <p:pic>
                    <p:nvPicPr>
                      <p:cNvPr id="77851" name="Object 6144">
                        <a:extLst>
                          <a:ext uri="{FF2B5EF4-FFF2-40B4-BE49-F238E27FC236}">
                            <a16:creationId xmlns:a16="http://schemas.microsoft.com/office/drawing/2014/main" id="{5E73A15E-1EE0-323B-A9B6-00674D3D83B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27976" y="5661025"/>
                        <a:ext cx="23098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EC020-DF6F-3192-0124-C8FE34C94929}"/>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2E38DBF8-806F-D6E8-7FEE-3653DEAC4275}"/>
              </a:ext>
            </a:extLst>
          </p:cNvPr>
          <p:cNvSpPr>
            <a:spLocks noGrp="1"/>
          </p:cNvSpPr>
          <p:nvPr>
            <p:ph idx="1"/>
          </p:nvPr>
        </p:nvSpPr>
        <p:spPr>
          <a:xfrm>
            <a:off x="339634" y="175714"/>
            <a:ext cx="11512731" cy="4351338"/>
          </a:xfrm>
        </p:spPr>
        <p:txBody>
          <a:bodyPr/>
          <a:lstStyle/>
          <a:p>
            <a:r>
              <a:rPr lang="en-US" dirty="0"/>
              <a:t>In nonuniform circular motion there is also a component of acceleration that is parallel to the instantaneous velocity. This is the component a</a:t>
            </a:r>
            <a:r>
              <a:rPr lang="en-US" baseline="-25000" dirty="0"/>
              <a:t>ll</a:t>
            </a:r>
            <a:r>
              <a:rPr lang="en-US" dirty="0"/>
              <a:t> that we discussed before; here we call this component </a:t>
            </a:r>
            <a:r>
              <a:rPr lang="en-US" dirty="0" err="1"/>
              <a:t>a</a:t>
            </a:r>
            <a:r>
              <a:rPr lang="en-US" baseline="-25000" dirty="0" err="1"/>
              <a:t>tan</a:t>
            </a:r>
            <a:r>
              <a:rPr lang="en-US" dirty="0"/>
              <a:t> to emphasize that it is tangent to the circle. This component, called the tangential acceleration </a:t>
            </a:r>
            <a:r>
              <a:rPr lang="en-US" dirty="0" err="1"/>
              <a:t>a</a:t>
            </a:r>
            <a:r>
              <a:rPr lang="en-US" baseline="-25000" dirty="0" err="1"/>
              <a:t>tan</a:t>
            </a:r>
            <a:r>
              <a:rPr lang="en-US" dirty="0"/>
              <a:t>, is equal to the rate of change of speed. Thus</a:t>
            </a:r>
            <a:endParaRPr lang="en-HK" dirty="0"/>
          </a:p>
        </p:txBody>
      </p:sp>
      <p:pic>
        <p:nvPicPr>
          <p:cNvPr id="5" name="Picture 4">
            <a:extLst>
              <a:ext uri="{FF2B5EF4-FFF2-40B4-BE49-F238E27FC236}">
                <a16:creationId xmlns:a16="http://schemas.microsoft.com/office/drawing/2014/main" id="{CB1AA792-FF0F-D10C-048A-DEF3FFCB2FA3}"/>
              </a:ext>
            </a:extLst>
          </p:cNvPr>
          <p:cNvPicPr>
            <a:picLocks noChangeAspect="1"/>
          </p:cNvPicPr>
          <p:nvPr/>
        </p:nvPicPr>
        <p:blipFill>
          <a:blip r:embed="rId2"/>
          <a:stretch>
            <a:fillRect/>
          </a:stretch>
        </p:blipFill>
        <p:spPr>
          <a:xfrm>
            <a:off x="0" y="2086882"/>
            <a:ext cx="12155596" cy="1476581"/>
          </a:xfrm>
          <a:prstGeom prst="rect">
            <a:avLst/>
          </a:prstGeom>
        </p:spPr>
      </p:pic>
      <p:pic>
        <p:nvPicPr>
          <p:cNvPr id="6" name="图片 7">
            <a:extLst>
              <a:ext uri="{FF2B5EF4-FFF2-40B4-BE49-F238E27FC236}">
                <a16:creationId xmlns:a16="http://schemas.microsoft.com/office/drawing/2014/main" id="{10DFEA4A-5FE1-CEB0-0E16-6D8024DCD55C}"/>
              </a:ext>
            </a:extLst>
          </p:cNvPr>
          <p:cNvPicPr>
            <a:picLocks noChangeAspect="1"/>
          </p:cNvPicPr>
          <p:nvPr/>
        </p:nvPicPr>
        <p:blipFill>
          <a:blip r:embed="rId3"/>
          <a:stretch>
            <a:fillRect/>
          </a:stretch>
        </p:blipFill>
        <p:spPr>
          <a:xfrm>
            <a:off x="274320" y="3890075"/>
            <a:ext cx="2214154" cy="2852543"/>
          </a:xfrm>
          <a:prstGeom prst="rect">
            <a:avLst/>
          </a:prstGeom>
        </p:spPr>
      </p:pic>
    </p:spTree>
    <p:extLst>
      <p:ext uri="{BB962C8B-B14F-4D97-AF65-F5344CB8AC3E}">
        <p14:creationId xmlns:p14="http://schemas.microsoft.com/office/powerpoint/2010/main" val="343431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FEA5-6EC3-1299-AC3C-A579E24A9CF1}"/>
            </a:ext>
          </a:extLst>
        </p:cNvPr>
        <p:cNvGrpSpPr/>
        <p:nvPr/>
      </p:nvGrpSpPr>
      <p:grpSpPr>
        <a:xfrm>
          <a:off x="0" y="0"/>
          <a:ext cx="0" cy="0"/>
          <a:chOff x="0" y="0"/>
          <a:chExt cx="0" cy="0"/>
        </a:xfrm>
      </p:grpSpPr>
      <p:sp>
        <p:nvSpPr>
          <p:cNvPr id="35" name="Title 1">
            <a:extLst>
              <a:ext uri="{FF2B5EF4-FFF2-40B4-BE49-F238E27FC236}">
                <a16:creationId xmlns:a16="http://schemas.microsoft.com/office/drawing/2014/main" id="{316E1E0F-57A5-9F1E-C846-782D96BD850A}"/>
              </a:ext>
            </a:extLst>
          </p:cNvPr>
          <p:cNvSpPr txBox="1">
            <a:spLocks/>
          </p:cNvSpPr>
          <p:nvPr/>
        </p:nvSpPr>
        <p:spPr>
          <a:xfrm>
            <a:off x="85103" y="0"/>
            <a:ext cx="12021794" cy="79647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4200" dirty="0">
                <a:solidFill>
                  <a:srgbClr val="011893"/>
                </a:solidFill>
                <a:latin typeface="+mn-lt"/>
              </a:rPr>
              <a:t>Nonuniform Circular Motion</a:t>
            </a:r>
            <a:endParaRPr lang="en-US" sz="4200" dirty="0">
              <a:solidFill>
                <a:srgbClr val="011893"/>
              </a:solidFill>
              <a:latin typeface="+mn-lt"/>
            </a:endParaRPr>
          </a:p>
        </p:txBody>
      </p:sp>
      <p:pic>
        <p:nvPicPr>
          <p:cNvPr id="3" name="图片 2">
            <a:extLst>
              <a:ext uri="{FF2B5EF4-FFF2-40B4-BE49-F238E27FC236}">
                <a16:creationId xmlns:a16="http://schemas.microsoft.com/office/drawing/2014/main" id="{AA22B158-AD12-6493-BD70-F277DFBC08B8}"/>
              </a:ext>
            </a:extLst>
          </p:cNvPr>
          <p:cNvPicPr>
            <a:picLocks noChangeAspect="1"/>
          </p:cNvPicPr>
          <p:nvPr/>
        </p:nvPicPr>
        <p:blipFill>
          <a:blip r:embed="rId3"/>
          <a:stretch>
            <a:fillRect/>
          </a:stretch>
        </p:blipFill>
        <p:spPr>
          <a:xfrm>
            <a:off x="342900" y="625022"/>
            <a:ext cx="6485040" cy="6061528"/>
          </a:xfrm>
          <a:prstGeom prst="rect">
            <a:avLst/>
          </a:prstGeom>
        </p:spPr>
      </p:pic>
      <p:pic>
        <p:nvPicPr>
          <p:cNvPr id="7" name="图片 6">
            <a:extLst>
              <a:ext uri="{FF2B5EF4-FFF2-40B4-BE49-F238E27FC236}">
                <a16:creationId xmlns:a16="http://schemas.microsoft.com/office/drawing/2014/main" id="{A6F8C022-FA01-6276-D3A6-A79CB05E5176}"/>
              </a:ext>
            </a:extLst>
          </p:cNvPr>
          <p:cNvPicPr>
            <a:picLocks noChangeAspect="1"/>
          </p:cNvPicPr>
          <p:nvPr/>
        </p:nvPicPr>
        <p:blipFill>
          <a:blip r:embed="rId4"/>
          <a:stretch>
            <a:fillRect/>
          </a:stretch>
        </p:blipFill>
        <p:spPr>
          <a:xfrm>
            <a:off x="7257860" y="3441443"/>
            <a:ext cx="4129403" cy="654307"/>
          </a:xfrm>
          <a:prstGeom prst="rect">
            <a:avLst/>
          </a:prstGeom>
        </p:spPr>
      </p:pic>
    </p:spTree>
    <p:extLst>
      <p:ext uri="{BB962C8B-B14F-4D97-AF65-F5344CB8AC3E}">
        <p14:creationId xmlns:p14="http://schemas.microsoft.com/office/powerpoint/2010/main" val="312511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BBD6-4D90-1844-D7CD-4AEB4DFFCA81}"/>
              </a:ext>
            </a:extLst>
          </p:cNvPr>
          <p:cNvSpPr>
            <a:spLocks noGrp="1"/>
          </p:cNvSpPr>
          <p:nvPr>
            <p:ph type="title"/>
          </p:nvPr>
        </p:nvSpPr>
        <p:spPr/>
        <p:txBody>
          <a:bodyPr/>
          <a:lstStyle/>
          <a:p>
            <a:endParaRPr lang="en-HK"/>
          </a:p>
        </p:txBody>
      </p:sp>
      <p:pic>
        <p:nvPicPr>
          <p:cNvPr id="5" name="Picture 4">
            <a:extLst>
              <a:ext uri="{FF2B5EF4-FFF2-40B4-BE49-F238E27FC236}">
                <a16:creationId xmlns:a16="http://schemas.microsoft.com/office/drawing/2014/main" id="{1D9AC081-77E9-D8D9-8AB4-C9FF634B077E}"/>
              </a:ext>
            </a:extLst>
          </p:cNvPr>
          <p:cNvPicPr>
            <a:picLocks noChangeAspect="1"/>
          </p:cNvPicPr>
          <p:nvPr/>
        </p:nvPicPr>
        <p:blipFill>
          <a:blip r:embed="rId2"/>
          <a:stretch>
            <a:fillRect/>
          </a:stretch>
        </p:blipFill>
        <p:spPr>
          <a:xfrm>
            <a:off x="0" y="681037"/>
            <a:ext cx="12192000" cy="1644829"/>
          </a:xfrm>
          <a:prstGeom prst="rect">
            <a:avLst/>
          </a:prstGeom>
        </p:spPr>
      </p:pic>
      <p:pic>
        <p:nvPicPr>
          <p:cNvPr id="7" name="Picture 6">
            <a:extLst>
              <a:ext uri="{FF2B5EF4-FFF2-40B4-BE49-F238E27FC236}">
                <a16:creationId xmlns:a16="http://schemas.microsoft.com/office/drawing/2014/main" id="{C12C3450-CA9C-878C-045E-4B5EB401D7CA}"/>
              </a:ext>
            </a:extLst>
          </p:cNvPr>
          <p:cNvPicPr>
            <a:picLocks noChangeAspect="1"/>
          </p:cNvPicPr>
          <p:nvPr/>
        </p:nvPicPr>
        <p:blipFill>
          <a:blip r:embed="rId3"/>
          <a:stretch>
            <a:fillRect/>
          </a:stretch>
        </p:blipFill>
        <p:spPr>
          <a:xfrm>
            <a:off x="480229" y="2766920"/>
            <a:ext cx="11231542" cy="1324160"/>
          </a:xfrm>
          <a:prstGeom prst="rect">
            <a:avLst/>
          </a:prstGeom>
        </p:spPr>
      </p:pic>
    </p:spTree>
    <p:extLst>
      <p:ext uri="{BB962C8B-B14F-4D97-AF65-F5344CB8AC3E}">
        <p14:creationId xmlns:p14="http://schemas.microsoft.com/office/powerpoint/2010/main" val="1678919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TotalTime>
  <Words>662</Words>
  <Application>Microsoft Office PowerPoint</Application>
  <PresentationFormat>Widescreen</PresentationFormat>
  <Paragraphs>78</Paragraphs>
  <Slides>28</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28</vt:i4>
      </vt:variant>
    </vt:vector>
  </HeadingPairs>
  <TitlesOfParts>
    <vt:vector size="39" baseType="lpstr">
      <vt:lpstr>Times-Roman</vt:lpstr>
      <vt:lpstr>Arial</vt:lpstr>
      <vt:lpstr>Calibri</vt:lpstr>
      <vt:lpstr>Calibri Light</vt:lpstr>
      <vt:lpstr>Cambria Math</vt:lpstr>
      <vt:lpstr>Times New Roman</vt:lpstr>
      <vt:lpstr>Verdana</vt:lpstr>
      <vt:lpstr>Office Theme</vt:lpstr>
      <vt:lpstr>方程式</vt:lpstr>
      <vt:lpstr>公式</vt:lpstr>
      <vt:lpstr>Equation</vt:lpstr>
      <vt:lpstr>Centripetal Acceleration and relative velocity</vt:lpstr>
      <vt:lpstr>Uniform Circular Motion</vt:lpstr>
      <vt:lpstr>PowerPoint Presentation</vt:lpstr>
      <vt:lpstr>Uniform Circular Motion: Centripetal Acceleration</vt:lpstr>
      <vt:lpstr>PowerPoint Presentation</vt:lpstr>
      <vt:lpstr>Centripetal Acceleration: Derivation Using Calculus</vt:lpstr>
      <vt:lpstr>PowerPoint Presentation</vt:lpstr>
      <vt:lpstr>PowerPoint Presentation</vt:lpstr>
      <vt:lpstr>PowerPoint Presentation</vt:lpstr>
      <vt:lpstr>EXAMPLE Centripetal acceleration on a fairground ride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Approaching an Intersection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cho tung</dc:creator>
  <cp:lastModifiedBy>yip cho tung</cp:lastModifiedBy>
  <cp:revision>3</cp:revision>
  <dcterms:created xsi:type="dcterms:W3CDTF">2025-03-01T15:11:57Z</dcterms:created>
  <dcterms:modified xsi:type="dcterms:W3CDTF">2025-03-02T09:37:43Z</dcterms:modified>
</cp:coreProperties>
</file>